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20"/>
  </p:notesMasterIdLst>
  <p:handoutMasterIdLst>
    <p:handoutMasterId r:id="rId21"/>
  </p:handoutMasterIdLst>
  <p:sldIdLst>
    <p:sldId id="2561" r:id="rId2"/>
    <p:sldId id="2562" r:id="rId3"/>
    <p:sldId id="2563" r:id="rId4"/>
    <p:sldId id="2564" r:id="rId5"/>
    <p:sldId id="2565" r:id="rId6"/>
    <p:sldId id="2566" r:id="rId7"/>
    <p:sldId id="2567" r:id="rId8"/>
    <p:sldId id="2568" r:id="rId9"/>
    <p:sldId id="270" r:id="rId10"/>
    <p:sldId id="2571" r:id="rId11"/>
    <p:sldId id="2572" r:id="rId12"/>
    <p:sldId id="2573" r:id="rId13"/>
    <p:sldId id="2574" r:id="rId14"/>
    <p:sldId id="2575" r:id="rId15"/>
    <p:sldId id="2576" r:id="rId16"/>
    <p:sldId id="2577" r:id="rId17"/>
    <p:sldId id="2569" r:id="rId18"/>
    <p:sldId id="25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AC99D742-7981-474A-A4AF-F6D26DA55AC2}">
          <p14:sldIdLst>
            <p14:sldId id="2561"/>
            <p14:sldId id="2562"/>
            <p14:sldId id="2563"/>
            <p14:sldId id="2564"/>
            <p14:sldId id="2565"/>
            <p14:sldId id="2566"/>
            <p14:sldId id="2567"/>
            <p14:sldId id="2568"/>
            <p14:sldId id="270"/>
            <p14:sldId id="2571"/>
            <p14:sldId id="2572"/>
            <p14:sldId id="2573"/>
            <p14:sldId id="2574"/>
            <p14:sldId id="2575"/>
            <p14:sldId id="2576"/>
            <p14:sldId id="2577"/>
            <p14:sldId id="2569"/>
            <p14:sldId id="25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3687" autoAdjust="0"/>
  </p:normalViewPr>
  <p:slideViewPr>
    <p:cSldViewPr snapToGrid="0">
      <p:cViewPr varScale="1">
        <p:scale>
          <a:sx n="73" d="100"/>
          <a:sy n="73" d="100"/>
        </p:scale>
        <p:origin x="1015" y="262"/>
      </p:cViewPr>
      <p:guideLst/>
    </p:cSldViewPr>
  </p:slideViewPr>
  <p:outlineViewPr>
    <p:cViewPr>
      <p:scale>
        <a:sx n="33" d="100"/>
        <a:sy n="33" d="100"/>
      </p:scale>
      <p:origin x="0" y="-2232"/>
    </p:cViewPr>
  </p:outlineViewPr>
  <p:notesTextViewPr>
    <p:cViewPr>
      <p:scale>
        <a:sx n="1" d="1"/>
        <a:sy n="1" d="1"/>
      </p:scale>
      <p:origin x="0" y="0"/>
    </p:cViewPr>
  </p:notesTextViewPr>
  <p:sorterViewPr>
    <p:cViewPr>
      <p:scale>
        <a:sx n="100" d="100"/>
        <a:sy n="100" d="100"/>
      </p:scale>
      <p:origin x="0" y="-2395"/>
    </p:cViewPr>
  </p:sorterViewPr>
  <p:notesViewPr>
    <p:cSldViewPr snapToGrid="0">
      <p:cViewPr varScale="1">
        <p:scale>
          <a:sx n="73" d="100"/>
          <a:sy n="73" d="100"/>
        </p:scale>
        <p:origin x="2981" y="2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5/2/2025</a:t>
            </a:fld>
            <a:endParaRPr lang="en-US"/>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5/2/2025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prateekkatyal?utm_content=creditCopyText&amp;utm_medium=referral&amp;utm_source=unsplash"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brown-hardbound-book-on-brown-wooden-table-KNfj7yDVMF0?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tama66?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brown-wooden-book-shelves-with-books-aT88kga0g_M?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thkelley?utm_content=creditCopyText&amp;utm_medium=referral&amp;utm_source=unsplas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books-filed-on-bookshelf-hHL08lF7Ikc?utm_content=creditCopyText&amp;utm_medium=referral&amp;utm_source=unsplash"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_timvancleef?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wooden-ladder-by-bookshelves-1JBOZwuW7sI?utm_content=creditCopyText&amp;utm_medium=referral&amp;utm_source=unsplash"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amadorloureiro?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letter-wood-stamp-lot-BVyNlchWqzs?utm_content=creditCopyText&amp;utm_medium=referral&amp;utm_source=unsplash"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polarmermaid?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round-silver-frame-eyeglasses-9njBajKGR9g?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sincerelymedia?utm_content=creditCopyText&amp;utm_medium=referral&amp;utm_source=unsplash"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photos/open-book-lot-IKzmglo7JLk?utm_content=creditCopyText&amp;utm_medium=referral&amp;utm_source=unsplash"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Hello, my name is Destiny Hillis, and today I’ll be presenting my project on </a:t>
            </a:r>
            <a:r>
              <a:rPr lang="en-US" sz="1800" b="1" i="0" u="none" strike="noStrike" dirty="0">
                <a:solidFill>
                  <a:srgbClr val="000000"/>
                </a:solidFill>
                <a:effectLst/>
                <a:latin typeface="Arial" panose="020B0604020202020204" pitchFamily="34" charset="0"/>
              </a:rPr>
              <a:t>"Author Attribution Using Stylometry."</a:t>
            </a: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1</a:t>
            </a:fld>
            <a:endParaRPr lang="en-US" dirty="0"/>
          </a:p>
        </p:txBody>
      </p:sp>
    </p:spTree>
    <p:extLst>
      <p:ext uri="{BB962C8B-B14F-4D97-AF65-F5344CB8AC3E}">
        <p14:creationId xmlns:p14="http://schemas.microsoft.com/office/powerpoint/2010/main" val="1006521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2D30F-8C6E-E9DB-48EB-A315F21E3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4DE4A-3259-35D2-2A31-B8A62429E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D6C4A7-E191-384E-77B2-D97A97B147B5}"/>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"Looking deeper into precision, recall, and F1-scores:</a:t>
            </a:r>
            <a:endParaRPr lang="en-US" b="0" dirty="0">
              <a:effectLst/>
            </a:endParaRPr>
          </a:p>
          <a:p>
            <a:pPr rtl="0"/>
            <a:r>
              <a:rPr lang="en-US" sz="1200" b="0" i="0" u="none" strike="noStrike" kern="1200" dirty="0">
                <a:solidFill>
                  <a:schemeClr val="tx1"/>
                </a:solidFill>
                <a:effectLst/>
                <a:latin typeface="+mn-lt"/>
                <a:ea typeface="+mn-ea"/>
                <a:cs typeface="+mn-cs"/>
              </a:rPr>
              <a:t>Precision: The transformer model consistently achieves higher precision across all datasets. For instance, in Set 5, the transformer model's precision for all classes exceeds 97%, while the feature-based model's precision ranges from 83% to 96%.</a:t>
            </a:r>
            <a:endParaRPr lang="en-US" b="0" dirty="0">
              <a:effectLst/>
            </a:endParaRPr>
          </a:p>
          <a:p>
            <a:br>
              <a:rPr lang="en-US" dirty="0"/>
            </a:br>
            <a:endParaRPr lang="en-US" dirty="0"/>
          </a:p>
        </p:txBody>
      </p:sp>
      <p:sp>
        <p:nvSpPr>
          <p:cNvPr id="4" name="Slide Number Placeholder 3">
            <a:extLst>
              <a:ext uri="{FF2B5EF4-FFF2-40B4-BE49-F238E27FC236}">
                <a16:creationId xmlns:a16="http://schemas.microsoft.com/office/drawing/2014/main" id="{28AB70F2-D79B-C728-3D06-D1D6A891F135}"/>
              </a:ext>
            </a:extLst>
          </p:cNvPr>
          <p:cNvSpPr>
            <a:spLocks noGrp="1"/>
          </p:cNvSpPr>
          <p:nvPr>
            <p:ph type="sldNum" sz="quarter" idx="5"/>
          </p:nvPr>
        </p:nvSpPr>
        <p:spPr/>
        <p:txBody>
          <a:bodyPr/>
          <a:lstStyle/>
          <a:p>
            <a:fld id="{07D111EE-B1CE-3F40-8B0E-AB6A92B85452}" type="slidenum">
              <a:rPr lang="en-US" smtClean="0"/>
              <a:t>10</a:t>
            </a:fld>
            <a:endParaRPr lang="en-US" dirty="0"/>
          </a:p>
        </p:txBody>
      </p:sp>
    </p:spTree>
    <p:extLst>
      <p:ext uri="{BB962C8B-B14F-4D97-AF65-F5344CB8AC3E}">
        <p14:creationId xmlns:p14="http://schemas.microsoft.com/office/powerpoint/2010/main" val="72282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485C0-EF12-23C0-EFD9-272A1FEF4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38EC3-D058-1B6C-D719-4A790E5526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46D92-9BF0-C41C-F99D-24FAEFBBFFE2}"/>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Recall: Transformers also excel in recall. In Set 3, the transformer model achieves near-perfect recall for all classes, while the feature-based model struggles, especially for class 0, with only 47% recall.</a:t>
            </a:r>
            <a:endParaRPr lang="en-US" b="0" dirty="0">
              <a:effectLst/>
            </a:endParaRPr>
          </a:p>
          <a:p>
            <a:br>
              <a:rPr lang="en-US" dirty="0"/>
            </a:br>
            <a:endParaRPr lang="en-US" dirty="0"/>
          </a:p>
        </p:txBody>
      </p:sp>
      <p:sp>
        <p:nvSpPr>
          <p:cNvPr id="4" name="Slide Number Placeholder 3">
            <a:extLst>
              <a:ext uri="{FF2B5EF4-FFF2-40B4-BE49-F238E27FC236}">
                <a16:creationId xmlns:a16="http://schemas.microsoft.com/office/drawing/2014/main" id="{A44EAA84-4620-FA05-1555-CDE733123D6B}"/>
              </a:ext>
            </a:extLst>
          </p:cNvPr>
          <p:cNvSpPr>
            <a:spLocks noGrp="1"/>
          </p:cNvSpPr>
          <p:nvPr>
            <p:ph type="sldNum" sz="quarter" idx="5"/>
          </p:nvPr>
        </p:nvSpPr>
        <p:spPr/>
        <p:txBody>
          <a:bodyPr/>
          <a:lstStyle/>
          <a:p>
            <a:fld id="{07D111EE-B1CE-3F40-8B0E-AB6A92B85452}" type="slidenum">
              <a:rPr lang="en-US" smtClean="0"/>
              <a:t>11</a:t>
            </a:fld>
            <a:endParaRPr lang="en-US" dirty="0"/>
          </a:p>
        </p:txBody>
      </p:sp>
    </p:spTree>
    <p:extLst>
      <p:ext uri="{BB962C8B-B14F-4D97-AF65-F5344CB8AC3E}">
        <p14:creationId xmlns:p14="http://schemas.microsoft.com/office/powerpoint/2010/main" val="4271635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41E3E-2F7D-B8EE-0536-4F3FAB18A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05392-D050-52C8-A871-53045B7CCE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9454F-441A-3CBE-7293-29232B6B5FB6}"/>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F1-Score: The F1-scores reflect the same pattern, with transformers achieving scores close to 1.0 in most cases, indicating a balanced performance across precision and recall."</a:t>
            </a:r>
            <a:endParaRPr lang="en-US" b="0" dirty="0">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6C39A4DB-AED2-E2CF-D758-3946A05D4C4E}"/>
              </a:ext>
            </a:extLst>
          </p:cNvPr>
          <p:cNvSpPr>
            <a:spLocks noGrp="1"/>
          </p:cNvSpPr>
          <p:nvPr>
            <p:ph type="sldNum" sz="quarter" idx="5"/>
          </p:nvPr>
        </p:nvSpPr>
        <p:spPr/>
        <p:txBody>
          <a:bodyPr/>
          <a:lstStyle/>
          <a:p>
            <a:fld id="{07D111EE-B1CE-3F40-8B0E-AB6A92B85452}" type="slidenum">
              <a:rPr lang="en-US" smtClean="0"/>
              <a:t>12</a:t>
            </a:fld>
            <a:endParaRPr lang="en-US" dirty="0"/>
          </a:p>
        </p:txBody>
      </p:sp>
    </p:spTree>
    <p:extLst>
      <p:ext uri="{BB962C8B-B14F-4D97-AF65-F5344CB8AC3E}">
        <p14:creationId xmlns:p14="http://schemas.microsoft.com/office/powerpoint/2010/main" val="1377431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9A865-B695-E84A-7BF9-7D9F3D07F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D7D2E1-3B95-A5BC-0565-2BB04F1CC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41454C-EE72-8F12-EE61-24B91521EE1E}"/>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Confusion matrices provide a visual representation of model performance:</a:t>
            </a:r>
            <a:endParaRPr lang="en-US" b="0" dirty="0">
              <a:effectLst/>
            </a:endParaRPr>
          </a:p>
          <a:p>
            <a:pPr rtl="0"/>
            <a:r>
              <a:rPr lang="en-US" sz="1200" b="0" i="0" u="none" strike="noStrike" kern="1200" dirty="0">
                <a:solidFill>
                  <a:schemeClr val="tx1"/>
                </a:solidFill>
                <a:effectLst/>
                <a:latin typeface="+mn-lt"/>
                <a:ea typeface="+mn-ea"/>
                <a:cs typeface="+mn-cs"/>
              </a:rPr>
              <a:t>In Set 2, the transformer model shows almost perfect predictions, with minimal misclassifications. In contrast, the feature-based model misclassifies several samples, particularly for class 1.</a:t>
            </a:r>
            <a:endParaRPr lang="en-US" b="0" dirty="0">
              <a:effectLst/>
            </a:endParaRPr>
          </a:p>
          <a:p>
            <a:br>
              <a:rPr lang="en-US" dirty="0"/>
            </a:br>
            <a:endParaRPr lang="en-US" dirty="0"/>
          </a:p>
        </p:txBody>
      </p:sp>
      <p:sp>
        <p:nvSpPr>
          <p:cNvPr id="4" name="Slide Number Placeholder 3">
            <a:extLst>
              <a:ext uri="{FF2B5EF4-FFF2-40B4-BE49-F238E27FC236}">
                <a16:creationId xmlns:a16="http://schemas.microsoft.com/office/drawing/2014/main" id="{3321086B-09DE-9FA9-8821-E9994E44EBC1}"/>
              </a:ext>
            </a:extLst>
          </p:cNvPr>
          <p:cNvSpPr>
            <a:spLocks noGrp="1"/>
          </p:cNvSpPr>
          <p:nvPr>
            <p:ph type="sldNum" sz="quarter" idx="5"/>
          </p:nvPr>
        </p:nvSpPr>
        <p:spPr/>
        <p:txBody>
          <a:bodyPr/>
          <a:lstStyle/>
          <a:p>
            <a:fld id="{07D111EE-B1CE-3F40-8B0E-AB6A92B85452}" type="slidenum">
              <a:rPr lang="en-US" smtClean="0"/>
              <a:t>13</a:t>
            </a:fld>
            <a:endParaRPr lang="en-US" dirty="0"/>
          </a:p>
        </p:txBody>
      </p:sp>
    </p:spTree>
    <p:extLst>
      <p:ext uri="{BB962C8B-B14F-4D97-AF65-F5344CB8AC3E}">
        <p14:creationId xmlns:p14="http://schemas.microsoft.com/office/powerpoint/2010/main" val="4253259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4BD47-6C37-42FE-D703-0155A6226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B05B9B-26CE-4574-5A1A-BDD01A657F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679CE-9A78-9BB0-BE88-50681784A275}"/>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Set 4, the feature-based model confuses class 0 and class 1 more frequently, while the transformer model maintains high accuracy with fewer errors.</a:t>
            </a:r>
            <a:endParaRPr lang="en-US" dirty="0"/>
          </a:p>
        </p:txBody>
      </p:sp>
      <p:sp>
        <p:nvSpPr>
          <p:cNvPr id="4" name="Slide Number Placeholder 3">
            <a:extLst>
              <a:ext uri="{FF2B5EF4-FFF2-40B4-BE49-F238E27FC236}">
                <a16:creationId xmlns:a16="http://schemas.microsoft.com/office/drawing/2014/main" id="{D2DAE341-C487-38AA-D5D5-47ACB0A6BE33}"/>
              </a:ext>
            </a:extLst>
          </p:cNvPr>
          <p:cNvSpPr>
            <a:spLocks noGrp="1"/>
          </p:cNvSpPr>
          <p:nvPr>
            <p:ph type="sldNum" sz="quarter" idx="5"/>
          </p:nvPr>
        </p:nvSpPr>
        <p:spPr/>
        <p:txBody>
          <a:bodyPr/>
          <a:lstStyle/>
          <a:p>
            <a:fld id="{07D111EE-B1CE-3F40-8B0E-AB6A92B85452}" type="slidenum">
              <a:rPr lang="en-US" smtClean="0"/>
              <a:t>14</a:t>
            </a:fld>
            <a:endParaRPr lang="en-US" dirty="0"/>
          </a:p>
        </p:txBody>
      </p:sp>
    </p:spTree>
    <p:extLst>
      <p:ext uri="{BB962C8B-B14F-4D97-AF65-F5344CB8AC3E}">
        <p14:creationId xmlns:p14="http://schemas.microsoft.com/office/powerpoint/2010/main" val="2454222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B899-C1CE-A533-40CC-DBFDA3742E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4587A-66C8-2CC7-CCCA-9974E484F0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BFEFF-EC9F-8A68-9E51-FD981C0605F3}"/>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These matrices highlight the transformer's ability to distinguish between authors more effectively.</a:t>
            </a:r>
            <a:endParaRPr lang="en-US" b="0" dirty="0">
              <a:effectLst/>
            </a:endParaRPr>
          </a:p>
          <a:p>
            <a:br>
              <a:rPr lang="en-US" dirty="0"/>
            </a:br>
            <a:endParaRPr lang="en-US" dirty="0"/>
          </a:p>
        </p:txBody>
      </p:sp>
      <p:sp>
        <p:nvSpPr>
          <p:cNvPr id="4" name="Slide Number Placeholder 3">
            <a:extLst>
              <a:ext uri="{FF2B5EF4-FFF2-40B4-BE49-F238E27FC236}">
                <a16:creationId xmlns:a16="http://schemas.microsoft.com/office/drawing/2014/main" id="{D577B4D1-532A-974F-A441-1816FC7F066C}"/>
              </a:ext>
            </a:extLst>
          </p:cNvPr>
          <p:cNvSpPr>
            <a:spLocks noGrp="1"/>
          </p:cNvSpPr>
          <p:nvPr>
            <p:ph type="sldNum" sz="quarter" idx="5"/>
          </p:nvPr>
        </p:nvSpPr>
        <p:spPr/>
        <p:txBody>
          <a:bodyPr/>
          <a:lstStyle/>
          <a:p>
            <a:fld id="{07D111EE-B1CE-3F40-8B0E-AB6A92B85452}" type="slidenum">
              <a:rPr lang="en-US" smtClean="0"/>
              <a:t>15</a:t>
            </a:fld>
            <a:endParaRPr lang="en-US" dirty="0"/>
          </a:p>
        </p:txBody>
      </p:sp>
    </p:spTree>
    <p:extLst>
      <p:ext uri="{BB962C8B-B14F-4D97-AF65-F5344CB8AC3E}">
        <p14:creationId xmlns:p14="http://schemas.microsoft.com/office/powerpoint/2010/main" val="1318308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91CE6-7BFD-359E-F2AA-F2AD2FC44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4A44F-4A40-3A0D-B297-BF3AC63B83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8D1C7-D838-9A5B-70D8-F1EA0785626D}"/>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the transformer model outperforms the feature-based model, it's worth noting areas of disagreement found in comparing the prediction outputs to the ground truth:</a:t>
            </a:r>
            <a:endParaRPr lang="en-US" b="0" dirty="0">
              <a:effectLst/>
            </a:endParaRPr>
          </a:p>
          <a:p>
            <a:pPr rtl="0"/>
            <a:r>
              <a:rPr lang="en-US" sz="1200" b="0" i="0" u="none" strike="noStrike" kern="1200" dirty="0">
                <a:solidFill>
                  <a:schemeClr val="tx1"/>
                </a:solidFill>
                <a:effectLst/>
                <a:latin typeface="+mn-lt"/>
                <a:ea typeface="+mn-ea"/>
                <a:cs typeface="+mn-cs"/>
              </a:rPr>
              <a:t>For example, in Set 1, disagreements often occur for samples with overlapping stylistic features between authors.</a:t>
            </a:r>
            <a:endParaRPr lang="en-US" b="0" dirty="0">
              <a:effectLst/>
            </a:endParaRPr>
          </a:p>
          <a:p>
            <a:pPr rtl="0"/>
            <a:r>
              <a:rPr lang="en-US" sz="1200" b="0" i="0" u="none" strike="noStrike" kern="1200" dirty="0">
                <a:solidFill>
                  <a:schemeClr val="tx1"/>
                </a:solidFill>
                <a:effectLst/>
                <a:latin typeface="+mn-lt"/>
                <a:ea typeface="+mn-ea"/>
                <a:cs typeface="+mn-cs"/>
              </a:rPr>
              <a:t>These disagreements can provide insights into the limitations of each approach and guide further improvements.</a:t>
            </a:r>
          </a:p>
          <a:p>
            <a:pPr rtl="0"/>
            <a:r>
              <a:rPr lang="en-US" sz="1200" b="0" i="0" u="none" strike="noStrike" kern="1200" dirty="0">
                <a:solidFill>
                  <a:schemeClr val="tx1"/>
                </a:solidFill>
                <a:effectLst/>
                <a:latin typeface="+mn-lt"/>
                <a:ea typeface="+mn-ea"/>
                <a:cs typeface="+mn-cs"/>
              </a:rPr>
              <a:t>I’m only showing set 1 in this presentation, but all other sets and even more information on this comparison can be found in the </a:t>
            </a:r>
            <a:r>
              <a:rPr lang="en-US" sz="1200" b="0" i="0" u="none" strike="noStrike" kern="1200" dirty="0" err="1">
                <a:solidFill>
                  <a:schemeClr val="tx1"/>
                </a:solidFill>
                <a:effectLst/>
                <a:latin typeface="+mn-lt"/>
                <a:ea typeface="+mn-ea"/>
                <a:cs typeface="+mn-cs"/>
              </a:rPr>
              <a:t>Jupyter</a:t>
            </a:r>
            <a:r>
              <a:rPr lang="en-US" sz="1200" b="0" i="0" u="none" strike="noStrike" kern="1200" dirty="0">
                <a:solidFill>
                  <a:schemeClr val="tx1"/>
                </a:solidFill>
                <a:effectLst/>
                <a:latin typeface="+mn-lt"/>
                <a:ea typeface="+mn-ea"/>
                <a:cs typeface="+mn-cs"/>
              </a:rPr>
              <a:t> notebook containing my code.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As you can see, all of the transformer-based model metrics are better than those of the feature-based model across all datasets. While feature-based stylometry offers interpretability, transformers excel in capturing nuanced patterns, making them more effective for author attribution tasks.</a:t>
            </a:r>
            <a:endParaRPr lang="en-US" b="0" dirty="0">
              <a:effectLst/>
            </a:endParaRPr>
          </a:p>
          <a:p>
            <a:br>
              <a:rPr lang="en-US" dirty="0"/>
            </a:br>
            <a:endParaRPr lang="en-US" b="0" dirty="0">
              <a:effectLst/>
            </a:endParaRPr>
          </a:p>
          <a:p>
            <a:br>
              <a:rPr lang="en-US" dirty="0"/>
            </a:br>
            <a:endParaRPr lang="en-US" b="0" dirty="0">
              <a:effectLst/>
            </a:endParaRPr>
          </a:p>
          <a:p>
            <a:br>
              <a:rPr lang="en-US" dirty="0"/>
            </a:br>
            <a:endParaRPr lang="en-US" dirty="0"/>
          </a:p>
        </p:txBody>
      </p:sp>
      <p:sp>
        <p:nvSpPr>
          <p:cNvPr id="4" name="Slide Number Placeholder 3">
            <a:extLst>
              <a:ext uri="{FF2B5EF4-FFF2-40B4-BE49-F238E27FC236}">
                <a16:creationId xmlns:a16="http://schemas.microsoft.com/office/drawing/2014/main" id="{4840F744-B41E-FED7-9CD2-F63618F9D19C}"/>
              </a:ext>
            </a:extLst>
          </p:cNvPr>
          <p:cNvSpPr>
            <a:spLocks noGrp="1"/>
          </p:cNvSpPr>
          <p:nvPr>
            <p:ph type="sldNum" sz="quarter" idx="5"/>
          </p:nvPr>
        </p:nvSpPr>
        <p:spPr/>
        <p:txBody>
          <a:bodyPr/>
          <a:lstStyle/>
          <a:p>
            <a:fld id="{07D111EE-B1CE-3F40-8B0E-AB6A92B85452}" type="slidenum">
              <a:rPr lang="en-US" smtClean="0"/>
              <a:t>16</a:t>
            </a:fld>
            <a:endParaRPr lang="en-US" dirty="0"/>
          </a:p>
        </p:txBody>
      </p:sp>
    </p:spTree>
    <p:extLst>
      <p:ext uri="{BB962C8B-B14F-4D97-AF65-F5344CB8AC3E}">
        <p14:creationId xmlns:p14="http://schemas.microsoft.com/office/powerpoint/2010/main" val="335407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Along the way, I’ve encountered several challenges:</a:t>
            </a:r>
          </a:p>
          <a:p>
            <a:pPr rtl="0">
              <a:spcBef>
                <a:spcPts val="1200"/>
              </a:spcBef>
              <a:spcAft>
                <a:spcPts val="1200"/>
              </a:spcAft>
              <a:buNone/>
            </a:pPr>
            <a:endParaRPr lang="en-US" b="0" dirty="0">
              <a:effectLst/>
            </a:endParaRPr>
          </a:p>
          <a:p>
            <a:pPr rtl="0" fontAlgn="base"/>
            <a:r>
              <a:rPr lang="en-US" sz="1200" b="0" i="0" u="none" strike="noStrike" kern="1200" dirty="0">
                <a:solidFill>
                  <a:schemeClr val="tx1"/>
                </a:solidFill>
                <a:effectLst/>
                <a:latin typeface="+mn-lt"/>
                <a:ea typeface="+mn-ea"/>
                <a:cs typeface="+mn-cs"/>
              </a:rPr>
              <a:t>First, I intended to also use the PAN dataset, which is a well-established benchmark in authorship attribution research. But due to time constraints, I wasn’t able to include it in this iteration. The newer PAN datasets require approval and I wasn’t able to receive it in time. I found older versions available, but they are not the easiest to parse and use. I wasn’t able to get the more extensive preprocessing code working in time for it to be part of this project.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This means I also didn’t have time to even consider my stretch goal of using my author attribution models to aid in answering an open literary question. I’ll talk more about this in the next slide.</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My attempt to remove metadata like headers and footers was not very sophisticated and I found it sometimes left the author/title in the first chunk of the text sample. You likely noticed this in the Comparing Predictions to Ground Truth slide. This likely skewed some of the results especially in the transformer method, but the feature based approach seemed to completely ignore this because it often guessed the wrong author on these chunks.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Also,</a:t>
            </a:r>
            <a:r>
              <a:rPr lang="en-US" sz="1200" b="1" i="0" u="none" strike="noStrike" kern="1200" dirty="0">
                <a:solidFill>
                  <a:schemeClr val="tx1"/>
                </a:solidFill>
                <a:effectLst/>
                <a:latin typeface="+mn-lt"/>
                <a:ea typeface="+mn-ea"/>
                <a:cs typeface="+mn-cs"/>
              </a:rPr>
              <a:t> stylometric features can vary significantly</a:t>
            </a:r>
            <a:r>
              <a:rPr lang="en-US" sz="1200" b="0" i="0" u="none" strike="noStrike" kern="1200" dirty="0">
                <a:solidFill>
                  <a:schemeClr val="tx1"/>
                </a:solidFill>
                <a:effectLst/>
                <a:latin typeface="+mn-lt"/>
                <a:ea typeface="+mn-ea"/>
                <a:cs typeface="+mn-cs"/>
              </a:rPr>
              <a:t> based on the length of the text, which complicates comparisons.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Another challenge I encountered was needing to split the full Gutenberg dataset into smaller subsets to avoid timeouts and long runtimes. I could have improved this process by sorting or randomizing the chunks more effectively to ensure more balanced results. For instance, two subsets ended up containing works by Austen, Chesterton, and Shakespeare—simply because their texts dominate the corpus. A more thoughtful distribution would have produced better representation.</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I’ve had to be careful about </a:t>
            </a:r>
            <a:r>
              <a:rPr lang="en-US" sz="1200" b="1" i="0" u="none" strike="noStrike" kern="1200" dirty="0">
                <a:solidFill>
                  <a:schemeClr val="tx1"/>
                </a:solidFill>
                <a:effectLst/>
                <a:latin typeface="+mn-lt"/>
                <a:ea typeface="+mn-ea"/>
                <a:cs typeface="+mn-cs"/>
              </a:rPr>
              <a:t>normalizing features</a:t>
            </a:r>
            <a:r>
              <a:rPr lang="en-US" sz="1200" b="0" i="0" u="none" strike="noStrike" kern="1200" dirty="0">
                <a:solidFill>
                  <a:schemeClr val="tx1"/>
                </a:solidFill>
                <a:effectLst/>
                <a:latin typeface="+mn-lt"/>
                <a:ea typeface="+mn-ea"/>
                <a:cs typeface="+mn-cs"/>
              </a:rPr>
              <a:t> to avoid skewed results. (e.g., to control for differences in text length or frequency ranges before feeding them into classifiers.) I did this with mixed success. Although I was comparing the same size chunks, I ran into issues with the dataset being too large to run without runtime timing out (even on GPU). I had to separate the corpus into smaller subsets of 3 authors/works each, which is less than ideal for the most accurate results.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 the deep learning pipeline, BERT might classify texts based on subject matter rather than true stylistic patterns. This is called </a:t>
            </a:r>
            <a:r>
              <a:rPr lang="en-US" sz="1200" b="1" i="0" u="none" strike="noStrike" kern="1200" dirty="0">
                <a:solidFill>
                  <a:schemeClr val="tx1"/>
                </a:solidFill>
                <a:effectLst/>
                <a:latin typeface="+mn-lt"/>
                <a:ea typeface="+mn-ea"/>
                <a:cs typeface="+mn-cs"/>
              </a:rPr>
              <a:t>topic leakage </a:t>
            </a:r>
            <a:r>
              <a:rPr lang="en-US" sz="1200" b="0" i="0" u="none" strike="noStrike" kern="1200" dirty="0">
                <a:solidFill>
                  <a:schemeClr val="tx1"/>
                </a:solidFill>
                <a:effectLst/>
                <a:latin typeface="+mn-lt"/>
                <a:ea typeface="+mn-ea"/>
                <a:cs typeface="+mn-cs"/>
              </a:rPr>
              <a:t>and I’m not sure I did enough to address it. I may need to further fine-tune the model on a more focused dataset.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Finally, deciding how to fairly compare such </a:t>
            </a:r>
            <a:r>
              <a:rPr lang="en-US" sz="1200" b="1" i="0" u="none" strike="noStrike" kern="1200" dirty="0">
                <a:solidFill>
                  <a:schemeClr val="tx1"/>
                </a:solidFill>
                <a:effectLst/>
                <a:latin typeface="+mn-lt"/>
                <a:ea typeface="+mn-ea"/>
                <a:cs typeface="+mn-cs"/>
              </a:rPr>
              <a:t>fundamentally different model architectures</a:t>
            </a:r>
            <a:r>
              <a:rPr lang="en-US" sz="1200" b="0" i="0" u="none" strike="noStrike" kern="1200" dirty="0">
                <a:solidFill>
                  <a:schemeClr val="tx1"/>
                </a:solidFill>
                <a:effectLst/>
                <a:latin typeface="+mn-lt"/>
                <a:ea typeface="+mn-ea"/>
                <a:cs typeface="+mn-cs"/>
              </a:rPr>
              <a:t> has been an important learning experience.</a:t>
            </a:r>
          </a:p>
          <a:p>
            <a:endParaRPr lang="en-US" sz="1800" b="0" i="0" u="none" strike="noStrike" dirty="0">
              <a:solidFill>
                <a:srgbClr val="000000"/>
              </a:solidFill>
              <a:effectLst/>
              <a:latin typeface="Arial" panose="020B0604020202020204" pitchFamily="34" charset="0"/>
            </a:endParaRPr>
          </a:p>
          <a:p>
            <a:pPr>
              <a:buNone/>
            </a:pPr>
            <a:endParaRPr lang="en-US" sz="1800" b="0" i="0" u="none" strike="noStrike" dirty="0">
              <a:solidFill>
                <a:srgbClr val="000000"/>
              </a:solidFill>
              <a:effectLst/>
              <a:latin typeface="Arial" panose="020B0604020202020204" pitchFamily="34" charset="0"/>
            </a:endParaRPr>
          </a:p>
          <a:p>
            <a:pPr>
              <a:buNone/>
            </a:pPr>
            <a:r>
              <a:rPr lang="en-US" dirty="0"/>
              <a:t>Photo by </a:t>
            </a:r>
            <a:r>
              <a:rPr lang="en-US" dirty="0">
                <a:hlinkClick r:id="rId3"/>
              </a:rPr>
              <a:t>Prateek Katyal</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17</a:t>
            </a:fld>
            <a:endParaRPr lang="en-US" dirty="0"/>
          </a:p>
        </p:txBody>
      </p:sp>
    </p:spTree>
    <p:extLst>
      <p:ext uri="{BB962C8B-B14F-4D97-AF65-F5344CB8AC3E}">
        <p14:creationId xmlns:p14="http://schemas.microsoft.com/office/powerpoint/2010/main" val="3729005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summary, this project aimed to evaluate whether </a:t>
            </a:r>
            <a:r>
              <a:rPr lang="en-US" sz="1200" b="1" i="0" u="none" strike="noStrike" kern="1200" dirty="0">
                <a:solidFill>
                  <a:schemeClr val="tx1"/>
                </a:solidFill>
                <a:effectLst/>
                <a:latin typeface="+mn-lt"/>
                <a:ea typeface="+mn-ea"/>
                <a:cs typeface="+mn-cs"/>
              </a:rPr>
              <a:t>deep learning models like BERT</a:t>
            </a:r>
            <a:r>
              <a:rPr lang="en-US" sz="1200" b="0" i="0" u="none" strike="noStrike" kern="1200" dirty="0">
                <a:solidFill>
                  <a:schemeClr val="tx1"/>
                </a:solidFill>
                <a:effectLst/>
                <a:latin typeface="+mn-lt"/>
                <a:ea typeface="+mn-ea"/>
                <a:cs typeface="+mn-cs"/>
              </a:rPr>
              <a:t> can outperform traditional stylometric techniques in author attribution and it’s pretty clear that’s a resounding “yes”.</a:t>
            </a:r>
            <a:endParaRPr lang="en-US" sz="1800" b="0" dirty="0">
              <a:effectLst/>
            </a:endParaRPr>
          </a:p>
          <a:p>
            <a:pPr rtl="0"/>
            <a:r>
              <a:rPr lang="en-US" sz="1200" b="0" i="0" u="none" strike="noStrike" kern="1200" dirty="0">
                <a:solidFill>
                  <a:schemeClr val="tx1"/>
                </a:solidFill>
                <a:effectLst/>
                <a:latin typeface="+mn-lt"/>
                <a:ea typeface="+mn-ea"/>
                <a:cs typeface="+mn-cs"/>
              </a:rPr>
              <a:t>Looking ahead, I plan to:</a:t>
            </a:r>
            <a:endParaRPr lang="en-US" sz="1800" b="0" dirty="0">
              <a:effectLst/>
            </a:endParaRPr>
          </a:p>
          <a:p>
            <a:pPr rtl="0" fontAlgn="base"/>
            <a:r>
              <a:rPr lang="en-US" sz="1200" b="0" i="0" u="none" strike="noStrike" kern="1200" dirty="0">
                <a:solidFill>
                  <a:schemeClr val="tx1"/>
                </a:solidFill>
                <a:effectLst/>
                <a:latin typeface="+mn-lt"/>
                <a:ea typeface="+mn-ea"/>
                <a:cs typeface="+mn-cs"/>
              </a:rPr>
              <a:t>I mentioned I wanted to apply the models to </a:t>
            </a:r>
            <a:r>
              <a:rPr lang="en-US" sz="1200" b="1" i="0" u="none" strike="noStrike" kern="1200" dirty="0">
                <a:solidFill>
                  <a:schemeClr val="tx1"/>
                </a:solidFill>
                <a:effectLst/>
                <a:latin typeface="+mn-lt"/>
                <a:ea typeface="+mn-ea"/>
                <a:cs typeface="+mn-cs"/>
              </a:rPr>
              <a:t>literary attribution debates</a:t>
            </a:r>
            <a:r>
              <a:rPr lang="en-US" sz="1200" b="0" i="0" u="none" strike="noStrike" kern="1200" dirty="0">
                <a:solidFill>
                  <a:schemeClr val="tx1"/>
                </a:solidFill>
                <a:effectLst/>
                <a:latin typeface="+mn-lt"/>
                <a:ea typeface="+mn-ea"/>
                <a:cs typeface="+mn-cs"/>
              </a:rPr>
              <a:t>. Specifically, I’m interested in the controversial idea that F. Scott Fitzgerald may have published some of his wife, Zelda’s, works as his own. This has been an ongoing dispute for the past century and it would be fun to use NLP to help determine a potential answer.</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 would also like to explore </a:t>
            </a:r>
            <a:r>
              <a:rPr lang="en-US" sz="1200" b="1" i="0" u="none" strike="noStrike" kern="1200" dirty="0">
                <a:solidFill>
                  <a:schemeClr val="tx1"/>
                </a:solidFill>
                <a:effectLst/>
                <a:latin typeface="+mn-lt"/>
                <a:ea typeface="+mn-ea"/>
                <a:cs typeface="+mn-cs"/>
              </a:rPr>
              <a:t>hybrid approaches</a:t>
            </a:r>
            <a:r>
              <a:rPr lang="en-US" sz="1200" b="0" i="0" u="none" strike="noStrike" kern="1200" dirty="0">
                <a:solidFill>
                  <a:schemeClr val="tx1"/>
                </a:solidFill>
                <a:effectLst/>
                <a:latin typeface="+mn-lt"/>
                <a:ea typeface="+mn-ea"/>
                <a:cs typeface="+mn-cs"/>
              </a:rPr>
              <a:t> that combine the precision of stylometry with the semantic depth of transformer models. Logically this seems like it would provide the best accuracy, taking advantage of the best of both worlds.</a:t>
            </a:r>
          </a:p>
          <a:p>
            <a:pPr rtl="0"/>
            <a:r>
              <a:rPr lang="en-US" sz="1200" b="0" i="0" u="none" strike="noStrike" kern="1200" dirty="0">
                <a:solidFill>
                  <a:schemeClr val="tx1"/>
                </a:solidFill>
                <a:effectLst/>
                <a:latin typeface="+mn-lt"/>
                <a:ea typeface="+mn-ea"/>
                <a:cs typeface="+mn-cs"/>
              </a:rPr>
              <a:t>Thanks so much for listening and I appreciate any feedback you may have.</a:t>
            </a:r>
            <a:endParaRPr lang="en-US" sz="1800" b="0" dirty="0">
              <a:effectLst/>
            </a:endParaRPr>
          </a:p>
          <a:p>
            <a:br>
              <a:rPr lang="en-US" sz="1800" dirty="0"/>
            </a:b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a:buNone/>
            </a:pPr>
            <a:endParaRPr lang="en-US" sz="1800" b="0" i="0" u="none" strike="noStrike" dirty="0">
              <a:solidFill>
                <a:srgbClr val="000000"/>
              </a:solidFill>
              <a:effectLst/>
              <a:latin typeface="Arial" panose="020B0604020202020204" pitchFamily="34" charset="0"/>
            </a:endParaRPr>
          </a:p>
          <a:p>
            <a:pPr>
              <a:buNone/>
            </a:pPr>
            <a:r>
              <a:rPr lang="en-US" dirty="0"/>
              <a:t>Photo by </a:t>
            </a:r>
            <a:r>
              <a:rPr lang="en-US" dirty="0">
                <a:hlinkClick r:id="rId3"/>
              </a:rPr>
              <a:t>Peter Herrmann</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18</a:t>
            </a:fld>
            <a:endParaRPr lang="en-US" dirty="0"/>
          </a:p>
        </p:txBody>
      </p:sp>
    </p:spTree>
    <p:extLst>
      <p:ext uri="{BB962C8B-B14F-4D97-AF65-F5344CB8AC3E}">
        <p14:creationId xmlns:p14="http://schemas.microsoft.com/office/powerpoint/2010/main" val="153957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core task I’m tackling is </a:t>
            </a:r>
            <a:r>
              <a:rPr lang="en-US" sz="1800" b="1" i="0" u="none" strike="noStrike" dirty="0">
                <a:solidFill>
                  <a:srgbClr val="000000"/>
                </a:solidFill>
                <a:effectLst/>
                <a:latin typeface="Arial" panose="020B0604020202020204" pitchFamily="34" charset="0"/>
              </a:rPr>
              <a:t>authorship attribution</a:t>
            </a:r>
            <a:r>
              <a:rPr lang="en-US" sz="1800" b="0" i="0" u="none" strike="noStrike" dirty="0">
                <a:solidFill>
                  <a:srgbClr val="000000"/>
                </a:solidFill>
                <a:effectLst/>
                <a:latin typeface="Arial" panose="020B0604020202020204" pitchFamily="34" charset="0"/>
              </a:rPr>
              <a:t>—the process of identifying who wrote a given text based on its </a:t>
            </a:r>
            <a:r>
              <a:rPr lang="en-US" sz="1800" b="1" i="0" u="none" strike="noStrike" dirty="0">
                <a:solidFill>
                  <a:srgbClr val="000000"/>
                </a:solidFill>
                <a:effectLst/>
                <a:latin typeface="Arial" panose="020B0604020202020204" pitchFamily="34" charset="0"/>
              </a:rPr>
              <a:t>stylistic features</a:t>
            </a:r>
            <a:r>
              <a:rPr lang="en-US" sz="1800" b="0" i="0" u="none" strike="noStrike" dirty="0">
                <a:solidFill>
                  <a:srgbClr val="000000"/>
                </a:solidFill>
                <a:effectLst/>
                <a:latin typeface="Arial" panose="020B0604020202020204" pitchFamily="34" charset="0"/>
              </a:rPr>
              <a:t>, rather than its content.</a:t>
            </a:r>
          </a:p>
          <a:p>
            <a:pPr rtl="0">
              <a:spcBef>
                <a:spcPts val="1200"/>
              </a:spcBef>
              <a:spcAft>
                <a:spcPts val="1200"/>
              </a:spcAft>
              <a:buNone/>
            </a:pPr>
            <a:endParaRPr lang="en-US"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This has real-world applications in areas like </a:t>
            </a:r>
            <a:r>
              <a:rPr lang="en-US" sz="1800" b="1" i="0" u="none" strike="noStrike" dirty="0">
                <a:solidFill>
                  <a:srgbClr val="000000"/>
                </a:solidFill>
                <a:effectLst/>
                <a:latin typeface="Arial" panose="020B0604020202020204" pitchFamily="34" charset="0"/>
              </a:rPr>
              <a:t>forensic linguistics</a:t>
            </a:r>
            <a:r>
              <a:rPr lang="en-US" sz="1800" b="0" i="0" u="none" strike="noStrike" dirty="0">
                <a:solidFill>
                  <a:srgbClr val="000000"/>
                </a:solidFill>
                <a:effectLst/>
                <a:latin typeface="Arial" panose="020B0604020202020204" pitchFamily="34" charset="0"/>
              </a:rPr>
              <a:t>, where we might want to verify the author of a threatening letter, or in </a:t>
            </a:r>
            <a:r>
              <a:rPr lang="en-US" sz="1800" b="1" i="0" u="none" strike="noStrike" dirty="0">
                <a:solidFill>
                  <a:srgbClr val="000000"/>
                </a:solidFill>
                <a:effectLst/>
                <a:latin typeface="Arial" panose="020B0604020202020204" pitchFamily="34" charset="0"/>
              </a:rPr>
              <a:t>plagiarism detection</a:t>
            </a:r>
            <a:r>
              <a:rPr lang="en-US" sz="1800" b="0" i="0" u="none" strike="noStrike" dirty="0">
                <a:solidFill>
                  <a:srgbClr val="000000"/>
                </a:solidFill>
                <a:effectLst/>
                <a:latin typeface="Arial" panose="020B0604020202020204" pitchFamily="34" charset="0"/>
              </a:rPr>
              <a:t>, where stylistic fingerprints can reveal when someone’s submitted or published work that isn’t their own.</a:t>
            </a:r>
          </a:p>
          <a:p>
            <a:pPr rtl="0">
              <a:spcBef>
                <a:spcPts val="1200"/>
              </a:spcBef>
              <a:spcAft>
                <a:spcPts val="1200"/>
              </a:spcAft>
              <a:buNone/>
            </a:pPr>
            <a:endParaRPr lang="en-US" b="0" dirty="0">
              <a:effectLst/>
            </a:endParaRPr>
          </a:p>
          <a:p>
            <a:pPr>
              <a:buNone/>
            </a:pPr>
            <a:r>
              <a:rPr lang="en-US" sz="1800" b="0" i="0" u="none" strike="noStrike" dirty="0">
                <a:solidFill>
                  <a:srgbClr val="000000"/>
                </a:solidFill>
                <a:effectLst/>
                <a:latin typeface="Arial" panose="020B0604020202020204" pitchFamily="34" charset="0"/>
              </a:rPr>
              <a:t>The challenge lies in how </a:t>
            </a:r>
            <a:r>
              <a:rPr lang="en-US" sz="1800" b="1" i="0" u="none" strike="noStrike" dirty="0">
                <a:solidFill>
                  <a:srgbClr val="000000"/>
                </a:solidFill>
                <a:effectLst/>
                <a:latin typeface="Arial" panose="020B0604020202020204" pitchFamily="34" charset="0"/>
              </a:rPr>
              <a:t>subtle and nuanced writing styles</a:t>
            </a:r>
            <a:r>
              <a:rPr lang="en-US" sz="1800" b="0" i="0" u="none" strike="noStrike" dirty="0">
                <a:solidFill>
                  <a:srgbClr val="000000"/>
                </a:solidFill>
                <a:effectLst/>
                <a:latin typeface="Arial" panose="020B0604020202020204" pitchFamily="34" charset="0"/>
              </a:rPr>
              <a:t> can be—especially between similar authors or genres. These distinctions are not always easy for humans to detect, but stylometric and machine learning techniques can help.</a:t>
            </a:r>
          </a:p>
          <a:p>
            <a:pPr>
              <a:buNone/>
            </a:pPr>
            <a:endParaRPr lang="en-US" sz="1800" b="0" i="0" u="none" strike="noStrike" dirty="0">
              <a:solidFill>
                <a:srgbClr val="000000"/>
              </a:solidFill>
              <a:effectLst/>
              <a:latin typeface="Arial" panose="020B0604020202020204" pitchFamily="34" charset="0"/>
            </a:endParaRPr>
          </a:p>
          <a:p>
            <a:pPr>
              <a:buNone/>
            </a:pPr>
            <a:endParaRPr lang="en-US" sz="1800" b="0" i="0" u="none" strike="noStrike" dirty="0">
              <a:solidFill>
                <a:srgbClr val="000000"/>
              </a:solidFill>
              <a:effectLst/>
              <a:latin typeface="Arial" panose="020B0604020202020204" pitchFamily="34" charset="0"/>
            </a:endParaRPr>
          </a:p>
          <a:p>
            <a:pPr>
              <a:buNone/>
            </a:pPr>
            <a:r>
              <a:rPr lang="en-US" dirty="0"/>
              <a:t>Photo by </a:t>
            </a:r>
            <a:r>
              <a:rPr lang="en-US" dirty="0">
                <a:hlinkClick r:id="rId3"/>
              </a:rPr>
              <a:t>Thomas Kelley</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2</a:t>
            </a:fld>
            <a:endParaRPr lang="en-US" dirty="0"/>
          </a:p>
        </p:txBody>
      </p:sp>
    </p:spTree>
    <p:extLst>
      <p:ext uri="{BB962C8B-B14F-4D97-AF65-F5344CB8AC3E}">
        <p14:creationId xmlns:p14="http://schemas.microsoft.com/office/powerpoint/2010/main" val="315192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main goal of my project is to compare </a:t>
            </a:r>
            <a:r>
              <a:rPr lang="en-US" sz="1800" b="1" i="0" u="none" strike="noStrike" dirty="0">
                <a:solidFill>
                  <a:srgbClr val="000000"/>
                </a:solidFill>
                <a:effectLst/>
                <a:latin typeface="Arial" panose="020B0604020202020204" pitchFamily="34" charset="0"/>
              </a:rPr>
              <a:t>traditional, feature-based methods</a:t>
            </a:r>
            <a:r>
              <a:rPr lang="en-US" sz="1800" b="0" i="0" u="none" strike="noStrike" dirty="0">
                <a:solidFill>
                  <a:srgbClr val="000000"/>
                </a:solidFill>
                <a:effectLst/>
                <a:latin typeface="Arial" panose="020B0604020202020204" pitchFamily="34" charset="0"/>
              </a:rPr>
              <a:t> of authorship attribution with a more modern, </a:t>
            </a:r>
            <a:r>
              <a:rPr lang="en-US" sz="1800" b="1" i="0" u="none" strike="noStrike" dirty="0">
                <a:solidFill>
                  <a:srgbClr val="000000"/>
                </a:solidFill>
                <a:effectLst/>
                <a:latin typeface="Arial" panose="020B0604020202020204" pitchFamily="34" charset="0"/>
              </a:rPr>
              <a:t>transformer-based approach</a:t>
            </a:r>
            <a:r>
              <a:rPr lang="en-US" sz="1800" b="0" i="0" u="none" strike="noStrike" dirty="0">
                <a:solidFill>
                  <a:srgbClr val="000000"/>
                </a:solidFill>
                <a:effectLst/>
                <a:latin typeface="Arial" panose="020B0604020202020204" pitchFamily="34" charset="0"/>
              </a:rPr>
              <a:t> using deep learning.</a:t>
            </a:r>
          </a:p>
          <a:p>
            <a:pPr rtl="0">
              <a:spcBef>
                <a:spcPts val="1200"/>
              </a:spcBef>
              <a:spcAft>
                <a:spcPts val="1200"/>
              </a:spcAft>
              <a:buNone/>
            </a:pPr>
            <a:endParaRPr lang="en-US"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key question I’m exploring is: </a:t>
            </a:r>
            <a:r>
              <a:rPr lang="en-US" sz="1800" b="1" i="0" u="none" strike="noStrike" dirty="0">
                <a:solidFill>
                  <a:srgbClr val="000000"/>
                </a:solidFill>
                <a:effectLst/>
                <a:latin typeface="Arial" panose="020B0604020202020204" pitchFamily="34" charset="0"/>
              </a:rPr>
              <a:t>Can a model like BERT outperform classic stylometric classifiers like Support Vector Machines (SVM) or Random Forest?</a:t>
            </a:r>
          </a:p>
          <a:p>
            <a:pPr>
              <a:buNone/>
            </a:pPr>
            <a:endParaRPr lang="en-US" b="0" dirty="0">
              <a:effectLst/>
            </a:endParaRPr>
          </a:p>
          <a:p>
            <a:pPr>
              <a:buNone/>
            </a:pPr>
            <a:endParaRPr lang="en-US" dirty="0"/>
          </a:p>
          <a:p>
            <a:pPr>
              <a:buNone/>
            </a:pPr>
            <a:br>
              <a:rPr lang="en-US" dirty="0"/>
            </a:br>
            <a:r>
              <a:rPr lang="en-US" dirty="0"/>
              <a:t>Photo by </a:t>
            </a:r>
            <a:r>
              <a:rPr lang="en-US" dirty="0">
                <a:hlinkClick r:id="rId3"/>
              </a:rPr>
              <a:t>Tim van Cleef</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3</a:t>
            </a:fld>
            <a:endParaRPr lang="en-US" dirty="0"/>
          </a:p>
        </p:txBody>
      </p:sp>
    </p:spTree>
    <p:extLst>
      <p:ext uri="{BB962C8B-B14F-4D97-AF65-F5344CB8AC3E}">
        <p14:creationId xmlns:p14="http://schemas.microsoft.com/office/powerpoint/2010/main" val="1102205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two primary datasets I’m using are:</a:t>
            </a:r>
          </a:p>
          <a:p>
            <a:pPr rtl="0">
              <a:spcBef>
                <a:spcPts val="1200"/>
              </a:spcBef>
              <a:spcAft>
                <a:spcPts val="1200"/>
              </a:spcAft>
              <a:buNone/>
            </a:pPr>
            <a:endParaRPr lang="en-US" b="0" dirty="0">
              <a:effectLst/>
            </a:endParaRPr>
          </a:p>
          <a:p>
            <a:pPr marL="742950" lvl="1" indent="-285750"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Project Gutenberg Corpus</a:t>
            </a:r>
            <a:r>
              <a:rPr lang="en-US" sz="1800" b="0" i="0" u="none" strike="noStrike" dirty="0">
                <a:solidFill>
                  <a:srgbClr val="000000"/>
                </a:solidFill>
                <a:effectLst/>
                <a:latin typeface="Arial" panose="020B0604020202020204" pitchFamily="34" charset="0"/>
              </a:rPr>
              <a:t>, accessed via NLTK, which includes public domain literary texts from a range of authors.</a:t>
            </a:r>
            <a:br>
              <a:rPr lang="en-US" sz="1800" b="0" i="0" u="none" strike="noStrike" dirty="0">
                <a:solidFill>
                  <a:srgbClr val="000000"/>
                </a:solidFill>
                <a:effectLst/>
                <a:latin typeface="Arial" panose="020B0604020202020204" pitchFamily="34" charset="0"/>
              </a:rPr>
            </a:br>
            <a:endParaRPr lang="en-US"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Key preprocessing tasks include the </a:t>
            </a:r>
            <a:r>
              <a:rPr lang="en-US" sz="1800" b="1" i="0" u="none" strike="noStrike" dirty="0">
                <a:solidFill>
                  <a:srgbClr val="000000"/>
                </a:solidFill>
                <a:effectLst/>
                <a:latin typeface="Arial" panose="020B0604020202020204" pitchFamily="34" charset="0"/>
              </a:rPr>
              <a:t>removal of metadata </a:t>
            </a:r>
            <a:r>
              <a:rPr lang="en-US" sz="1800" b="0" i="0" u="none" strike="noStrike" dirty="0">
                <a:solidFill>
                  <a:srgbClr val="000000"/>
                </a:solidFill>
                <a:effectLst/>
                <a:latin typeface="Arial" panose="020B0604020202020204" pitchFamily="34" charset="0"/>
              </a:rPr>
              <a:t>like forwards, headers, and footnotes, </a:t>
            </a:r>
            <a:r>
              <a:rPr lang="en-US" sz="1800" b="1" i="0" u="none" strike="noStrike" dirty="0">
                <a:solidFill>
                  <a:srgbClr val="000000"/>
                </a:solidFill>
                <a:effectLst/>
                <a:latin typeface="Arial" panose="020B0604020202020204" pitchFamily="34" charset="0"/>
              </a:rPr>
              <a:t>part-of-speech tagging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tokenization</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feature extraction</a:t>
            </a:r>
            <a:r>
              <a:rPr lang="en-US" sz="1800" b="0" i="0" u="none" strike="noStrike" dirty="0">
                <a:solidFill>
                  <a:srgbClr val="000000"/>
                </a:solidFill>
                <a:effectLst/>
                <a:latin typeface="Arial" panose="020B060402020202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07D111EE-B1CE-3F40-8B0E-AB6A92B85452}" type="slidenum">
              <a:rPr lang="en-US" smtClean="0"/>
              <a:t>4</a:t>
            </a:fld>
            <a:endParaRPr lang="en-US" dirty="0"/>
          </a:p>
        </p:txBody>
      </p:sp>
    </p:spTree>
    <p:extLst>
      <p:ext uri="{BB962C8B-B14F-4D97-AF65-F5344CB8AC3E}">
        <p14:creationId xmlns:p14="http://schemas.microsoft.com/office/powerpoint/2010/main" val="380150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Like mentioned previously, my project is structured around </a:t>
            </a:r>
            <a:r>
              <a:rPr lang="en-US" sz="1800" b="1" i="0" u="none" strike="noStrike" dirty="0">
                <a:solidFill>
                  <a:srgbClr val="000000"/>
                </a:solidFill>
                <a:effectLst/>
                <a:latin typeface="Arial" panose="020B0604020202020204" pitchFamily="34" charset="0"/>
              </a:rPr>
              <a:t>two methodologies</a:t>
            </a:r>
            <a:r>
              <a:rPr lang="en-US" sz="1800" b="0" i="0" u="none" strike="noStrike" dirty="0">
                <a:solidFill>
                  <a:srgbClr val="000000"/>
                </a:solidFill>
                <a:effectLst/>
                <a:latin typeface="Arial" panose="020B0604020202020204" pitchFamily="34" charset="0"/>
              </a:rPr>
              <a:t>:</a:t>
            </a:r>
          </a:p>
          <a:p>
            <a:pPr rtl="0" fontAlgn="base">
              <a:spcBef>
                <a:spcPts val="1200"/>
              </a:spcBef>
              <a:buFont typeface="+mj-lt"/>
              <a:buNone/>
            </a:pPr>
            <a:endParaRPr lang="en-US" sz="1200" b="0" i="0" u="none" strike="noStrike" dirty="0">
              <a:solidFill>
                <a:schemeClr val="tx1"/>
              </a:solidFill>
              <a:effectLst/>
              <a:latin typeface="+mn-lt"/>
            </a:endParaRPr>
          </a:p>
          <a:p>
            <a:pPr marL="342900" indent="-342900" rtl="0" fontAlgn="base">
              <a:spcBef>
                <a:spcPts val="1200"/>
              </a:spcBef>
              <a:buFont typeface="+mj-lt"/>
              <a:buAutoNum type="arabicPeriod"/>
            </a:pPr>
            <a:r>
              <a:rPr lang="en-US" sz="1800" b="0" i="0" u="none" strike="noStrike" dirty="0">
                <a:solidFill>
                  <a:srgbClr val="000000"/>
                </a:solidFill>
                <a:effectLst/>
                <a:latin typeface="Arial" panose="020B0604020202020204" pitchFamily="34" charset="0"/>
              </a:rPr>
              <a:t>A </a:t>
            </a:r>
            <a:r>
              <a:rPr lang="en-US" sz="1800" b="1" i="0" u="none" strike="noStrike" dirty="0">
                <a:solidFill>
                  <a:srgbClr val="000000"/>
                </a:solidFill>
                <a:effectLst/>
                <a:latin typeface="Arial" panose="020B0604020202020204" pitchFamily="34" charset="0"/>
              </a:rPr>
              <a:t>feature-based pipeline</a:t>
            </a:r>
            <a:r>
              <a:rPr lang="en-US" sz="1800" b="0" i="0" u="none" strike="noStrike" dirty="0">
                <a:solidFill>
                  <a:srgbClr val="000000"/>
                </a:solidFill>
                <a:effectLst/>
                <a:latin typeface="Arial" panose="020B0604020202020204" pitchFamily="34" charset="0"/>
              </a:rPr>
              <a:t>, which involves extracting stylometric features—such as average word length, punctuation frequency, and part of speech tag distributions, to name a few—and feeding them into traditional classifiers like </a:t>
            </a:r>
            <a:r>
              <a:rPr lang="en-US" sz="1800" b="1" i="0" u="none" strike="noStrike" dirty="0">
                <a:solidFill>
                  <a:srgbClr val="000000"/>
                </a:solidFill>
                <a:effectLst/>
                <a:latin typeface="Arial" panose="020B0604020202020204" pitchFamily="34" charset="0"/>
              </a:rPr>
              <a:t>SVM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Random Forest</a:t>
            </a:r>
            <a:r>
              <a:rPr lang="en-US" sz="1800" b="0" i="0" u="none" strike="noStrike" dirty="0">
                <a:solidFill>
                  <a:srgbClr val="000000"/>
                </a:solidFill>
                <a:effectLst/>
                <a:latin typeface="Arial" panose="020B0604020202020204" pitchFamily="34" charset="0"/>
              </a:rPr>
              <a:t>. In my code, I’m trying both and then selecting whichever produces the best score.</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342900" indent="-342900" rtl="0" fontAlgn="base">
              <a:spcBef>
                <a:spcPts val="1200"/>
              </a:spcBef>
              <a:buFont typeface="+mj-lt"/>
              <a:buAutoNum type="arabicPeriod"/>
            </a:pPr>
            <a:r>
              <a:rPr lang="en-US" sz="1800" b="0" i="0" u="none" strike="noStrike" dirty="0">
                <a:solidFill>
                  <a:srgbClr val="000000"/>
                </a:solidFill>
                <a:effectLst/>
                <a:latin typeface="Arial" panose="020B0604020202020204" pitchFamily="34" charset="0"/>
              </a:rPr>
              <a:t>The second methodology is a </a:t>
            </a:r>
            <a:r>
              <a:rPr lang="en-US" sz="1800" b="1" i="0" u="none" strike="noStrike" dirty="0">
                <a:solidFill>
                  <a:srgbClr val="000000"/>
                </a:solidFill>
                <a:effectLst/>
                <a:latin typeface="Arial" panose="020B0604020202020204" pitchFamily="34" charset="0"/>
              </a:rPr>
              <a:t>transformer-based pipeline</a:t>
            </a:r>
            <a:r>
              <a:rPr lang="en-US" sz="1800" b="0" i="0" u="none" strike="noStrike" dirty="0">
                <a:solidFill>
                  <a:srgbClr val="000000"/>
                </a:solidFill>
                <a:effectLst/>
                <a:latin typeface="Arial" panose="020B0604020202020204" pitchFamily="34" charset="0"/>
              </a:rPr>
              <a:t>, where I fine-tune a </a:t>
            </a:r>
            <a:r>
              <a:rPr lang="en-US" sz="1800" b="1" i="0" u="none" strike="noStrike" dirty="0">
                <a:solidFill>
                  <a:srgbClr val="000000"/>
                </a:solidFill>
                <a:effectLst/>
                <a:latin typeface="Arial" panose="020B0604020202020204" pitchFamily="34" charset="0"/>
              </a:rPr>
              <a:t>BERT model</a:t>
            </a:r>
            <a:r>
              <a:rPr lang="en-US" sz="1800" b="0" i="0" u="none" strike="noStrike" dirty="0">
                <a:solidFill>
                  <a:srgbClr val="000000"/>
                </a:solidFill>
                <a:effectLst/>
                <a:latin typeface="Arial" panose="020B0604020202020204" pitchFamily="34" charset="0"/>
              </a:rPr>
              <a:t> using the Hugging Face Transformers library to classify authors based on </a:t>
            </a:r>
            <a:r>
              <a:rPr lang="en-US" sz="1800" b="1" i="0" u="none" strike="noStrike" dirty="0">
                <a:solidFill>
                  <a:srgbClr val="000000"/>
                </a:solidFill>
                <a:effectLst/>
                <a:latin typeface="Arial" panose="020B0604020202020204" pitchFamily="34" charset="0"/>
              </a:rPr>
              <a:t>contextual embeddings </a:t>
            </a:r>
            <a:r>
              <a:rPr lang="en-US" sz="1800" b="0" i="0" u="none" strike="noStrike" dirty="0">
                <a:solidFill>
                  <a:srgbClr val="000000"/>
                </a:solidFill>
                <a:effectLst/>
                <a:latin typeface="Arial" panose="020B0604020202020204" pitchFamily="34" charset="0"/>
              </a:rPr>
              <a:t>instead of features.</a:t>
            </a:r>
            <a:br>
              <a:rPr lang="en-US" sz="1800" b="0" i="0" u="none" strike="noStrike" dirty="0">
                <a:solidFill>
                  <a:srgbClr val="000000"/>
                </a:solidFill>
                <a:effectLst/>
                <a:latin typeface="Arial" panose="020B0604020202020204" pitchFamily="34" charset="0"/>
              </a:rPr>
            </a:br>
            <a:br>
              <a:rPr lang="en-US" dirty="0"/>
            </a:b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5</a:t>
            </a:fld>
            <a:endParaRPr lang="en-US" dirty="0"/>
          </a:p>
        </p:txBody>
      </p:sp>
    </p:spTree>
    <p:extLst>
      <p:ext uri="{BB962C8B-B14F-4D97-AF65-F5344CB8AC3E}">
        <p14:creationId xmlns:p14="http://schemas.microsoft.com/office/powerpoint/2010/main" val="240189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For tools and libraries:</a:t>
            </a:r>
          </a:p>
          <a:p>
            <a:pPr rtl="0">
              <a:spcBef>
                <a:spcPts val="1200"/>
              </a:spcBef>
              <a:spcAft>
                <a:spcPts val="1200"/>
              </a:spcAft>
              <a:buNone/>
            </a:pPr>
            <a:endParaRPr lang="en-US" b="0" dirty="0">
              <a:effectLst/>
            </a:endParaRPr>
          </a:p>
          <a:p>
            <a:pPr marL="742950" lvl="1" indent="-285750"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I’m using </a:t>
            </a:r>
            <a:r>
              <a:rPr lang="en-US" sz="1800" b="1" i="0" u="none" strike="noStrike" dirty="0">
                <a:solidFill>
                  <a:srgbClr val="000000"/>
                </a:solidFill>
                <a:effectLst/>
                <a:latin typeface="Arial" panose="020B0604020202020204" pitchFamily="34" charset="0"/>
              </a:rPr>
              <a:t>NLTK</a:t>
            </a:r>
            <a:r>
              <a:rPr lang="en-US" sz="1800" b="0" i="0" u="none" strike="noStrike" dirty="0">
                <a:solidFill>
                  <a:srgbClr val="000000"/>
                </a:solidFill>
                <a:effectLst/>
                <a:latin typeface="Arial" panose="020B0604020202020204" pitchFamily="34" charset="0"/>
              </a:rPr>
              <a:t> for text preprocessing and POS tagging.</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Scikit-learn</a:t>
            </a:r>
            <a:r>
              <a:rPr lang="en-US" sz="1800" b="0" i="0" u="none" strike="noStrike" dirty="0">
                <a:solidFill>
                  <a:srgbClr val="000000"/>
                </a:solidFill>
                <a:effectLst/>
                <a:latin typeface="Arial" panose="020B0604020202020204" pitchFamily="34" charset="0"/>
              </a:rPr>
              <a:t> provides the machine learning models SVM and Random Forest.</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742950" lvl="1" indent="-285750" rtl="0" fontAlgn="base">
              <a:spcAft>
                <a:spcPts val="12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Hugging Face Transformers</a:t>
            </a:r>
            <a:r>
              <a:rPr lang="en-US" sz="1800" b="0" i="0" u="none" strike="noStrike" dirty="0">
                <a:solidFill>
                  <a:srgbClr val="000000"/>
                </a:solidFill>
                <a:effectLst/>
                <a:latin typeface="Arial" panose="020B0604020202020204" pitchFamily="34" charset="0"/>
              </a:rPr>
              <a:t> is used for BERT fine-tuning.</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742950" lvl="1"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I’ve incorporated </a:t>
            </a:r>
            <a:r>
              <a:rPr lang="en-US" sz="1800" b="1" i="0" u="none" strike="noStrike" dirty="0">
                <a:solidFill>
                  <a:srgbClr val="000000"/>
                </a:solidFill>
                <a:effectLst/>
                <a:latin typeface="Arial" panose="020B0604020202020204" pitchFamily="34" charset="0"/>
              </a:rPr>
              <a:t>Matplotlib and Seaborn</a:t>
            </a:r>
            <a:r>
              <a:rPr lang="en-US" sz="1800" b="0" i="0" u="none" strike="noStrike" dirty="0">
                <a:solidFill>
                  <a:srgbClr val="000000"/>
                </a:solidFill>
                <a:effectLst/>
                <a:latin typeface="Arial" panose="020B0604020202020204" pitchFamily="34" charset="0"/>
              </a:rPr>
              <a:t> libraries to better visualize, evaluate, and compare the results.</a:t>
            </a:r>
            <a:br>
              <a:rPr lang="en-US" sz="1800" b="0" i="0" u="none" strike="noStrike" dirty="0">
                <a:solidFill>
                  <a:srgbClr val="000000"/>
                </a:solidFill>
                <a:effectLst/>
                <a:latin typeface="Arial" panose="020B0604020202020204" pitchFamily="34" charset="0"/>
              </a:rPr>
            </a:br>
            <a:endParaRPr lang="en-US" dirty="0"/>
          </a:p>
          <a:p>
            <a:br>
              <a:rPr lang="en-US" dirty="0"/>
            </a:br>
            <a:r>
              <a:rPr lang="en-US" dirty="0"/>
              <a:t>Photo by </a:t>
            </a:r>
            <a:r>
              <a:rPr lang="en-US" dirty="0">
                <a:hlinkClick r:id="rId3"/>
              </a:rPr>
              <a:t>Amador Loureiro</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6</a:t>
            </a:fld>
            <a:endParaRPr lang="en-US" dirty="0"/>
          </a:p>
        </p:txBody>
      </p:sp>
    </p:spTree>
    <p:extLst>
      <p:ext uri="{BB962C8B-B14F-4D97-AF65-F5344CB8AC3E}">
        <p14:creationId xmlns:p14="http://schemas.microsoft.com/office/powerpoint/2010/main" val="2103079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Here’s a quick summary of the experiments and analysis I’ve done:</a:t>
            </a:r>
            <a:endParaRPr lang="en-US" b="0" dirty="0">
              <a:effectLst/>
            </a:endParaRPr>
          </a:p>
          <a:p>
            <a:pPr rtl="0" fontAlgn="base"/>
            <a:r>
              <a:rPr lang="en-US" sz="1200" b="0" i="0" u="none" strike="noStrike" kern="1200" dirty="0">
                <a:solidFill>
                  <a:schemeClr val="tx1"/>
                </a:solidFill>
                <a:effectLst/>
                <a:latin typeface="+mn-lt"/>
                <a:ea typeface="+mn-ea"/>
                <a:cs typeface="+mn-cs"/>
              </a:rPr>
              <a:t>Preprocessing of the Gutenberg dataset included stripping out metadata like headers, footnotes, etc., tokenization, and splitting text samples into manageable chunks. This ensures the data is ready for feature extraction and model training</a:t>
            </a:r>
          </a:p>
          <a:p>
            <a:pPr rtl="0" fontAlgn="base"/>
            <a:r>
              <a:rPr lang="en-US" sz="1200" b="0" i="0" u="none" strike="noStrike" kern="1200" dirty="0">
                <a:solidFill>
                  <a:schemeClr val="tx1"/>
                </a:solidFill>
                <a:effectLst/>
                <a:latin typeface="+mn-lt"/>
                <a:ea typeface="+mn-ea"/>
                <a:cs typeface="+mn-cs"/>
              </a:rPr>
              <a:t>I’ve built 2 author attributor pipelines, one </a:t>
            </a:r>
            <a:r>
              <a:rPr lang="en-US" sz="1200" b="1" i="0" u="none" strike="noStrike" kern="1200" dirty="0">
                <a:solidFill>
                  <a:schemeClr val="tx1"/>
                </a:solidFill>
                <a:effectLst/>
                <a:latin typeface="+mn-lt"/>
                <a:ea typeface="+mn-ea"/>
                <a:cs typeface="+mn-cs"/>
              </a:rPr>
              <a:t>feature-based</a:t>
            </a:r>
            <a:r>
              <a:rPr lang="en-US" sz="1200" b="0" i="0" u="none" strike="noStrike" kern="1200" dirty="0">
                <a:solidFill>
                  <a:schemeClr val="tx1"/>
                </a:solidFill>
                <a:effectLst/>
                <a:latin typeface="+mn-lt"/>
                <a:ea typeface="+mn-ea"/>
                <a:cs typeface="+mn-cs"/>
              </a:rPr>
              <a:t> and one </a:t>
            </a:r>
            <a:r>
              <a:rPr lang="en-US" sz="1200" b="1" i="0" u="none" strike="noStrike" kern="1200" dirty="0">
                <a:solidFill>
                  <a:schemeClr val="tx1"/>
                </a:solidFill>
                <a:effectLst/>
                <a:latin typeface="+mn-lt"/>
                <a:ea typeface="+mn-ea"/>
                <a:cs typeface="+mn-cs"/>
              </a:rPr>
              <a:t>transformer-based</a:t>
            </a:r>
            <a:r>
              <a:rPr lang="en-US" sz="1200" b="0" i="0" u="none" strike="noStrike" kern="1200" dirty="0">
                <a:solidFill>
                  <a:schemeClr val="tx1"/>
                </a:solidFill>
                <a:effectLst/>
                <a:latin typeface="+mn-lt"/>
                <a:ea typeface="+mn-ea"/>
                <a:cs typeface="+mn-cs"/>
              </a:rPr>
              <a: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Feature-Based Stylometry involves extracting features from text at three levels: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Character-level: Includes average word length, punctuation frequency, and n-grams.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Word-level: Measures vocabulary richness, sentence length, and function word usage.</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Syntax-level: Analyzes part-of-speech (POS) tag frequencies.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These features are combined into a unified representation for training models like SVM and Random Forest.</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the Transformer-Based method, I’m using a pre-trained transformer model, </a:t>
            </a:r>
            <a:r>
              <a:rPr lang="en-US" sz="1200" b="1" i="0" u="none" strike="noStrike" kern="1200" dirty="0" err="1">
                <a:solidFill>
                  <a:schemeClr val="tx1"/>
                </a:solidFill>
                <a:effectLst/>
                <a:latin typeface="+mn-lt"/>
                <a:ea typeface="+mn-ea"/>
                <a:cs typeface="+mn-cs"/>
              </a:rPr>
              <a:t>bert</a:t>
            </a:r>
            <a:r>
              <a:rPr lang="en-US" sz="1200" b="1" i="0" u="none" strike="noStrike" kern="1200" dirty="0">
                <a:solidFill>
                  <a:schemeClr val="tx1"/>
                </a:solidFill>
                <a:effectLst/>
                <a:latin typeface="+mn-lt"/>
                <a:ea typeface="+mn-ea"/>
                <a:cs typeface="+mn-cs"/>
              </a:rPr>
              <a:t>-based-uncased</a:t>
            </a:r>
            <a:r>
              <a:rPr lang="en-US" sz="1200" b="0" i="0" u="none" strike="noStrike" kern="1200" dirty="0">
                <a:solidFill>
                  <a:schemeClr val="tx1"/>
                </a:solidFill>
                <a:effectLst/>
                <a:latin typeface="+mn-lt"/>
                <a:ea typeface="+mn-ea"/>
                <a:cs typeface="+mn-cs"/>
              </a:rPr>
              <a:t>, that I use to extract dense embeddings for text samples.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These embeddings are used to train an SVM classifier.</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approach leverages the power of deep learning for author attribution.</a:t>
            </a:r>
          </a:p>
          <a:p>
            <a:r>
              <a:rPr lang="en-US" sz="1200" b="0" i="0" u="none" strike="noStrike" kern="1200" dirty="0">
                <a:solidFill>
                  <a:schemeClr val="tx1"/>
                </a:solidFill>
                <a:effectLst/>
                <a:latin typeface="+mn-lt"/>
                <a:ea typeface="+mn-ea"/>
                <a:cs typeface="+mn-cs"/>
              </a:rPr>
              <a:t>Both models were evaluated manually using </a:t>
            </a:r>
            <a:r>
              <a:rPr lang="en-US" sz="1200" b="1" i="0" u="none" strike="noStrike" kern="1200" dirty="0">
                <a:solidFill>
                  <a:schemeClr val="tx1"/>
                </a:solidFill>
                <a:effectLst/>
                <a:latin typeface="+mn-lt"/>
                <a:ea typeface="+mn-ea"/>
                <a:cs typeface="+mn-cs"/>
              </a:rPr>
              <a:t>precision, recall, F1-score, accuracy</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confusion matrices</a:t>
            </a:r>
            <a:r>
              <a:rPr lang="en-US" sz="1200" b="0" i="0" u="none" strike="noStrike" kern="1200" dirty="0">
                <a:solidFill>
                  <a:schemeClr val="tx1"/>
                </a:solidFill>
                <a:effectLst/>
                <a:latin typeface="+mn-lt"/>
                <a:ea typeface="+mn-ea"/>
                <a:cs typeface="+mn-cs"/>
              </a:rPr>
              <a:t>. I also went a step beyond this and automated the analysis of predictions from both models compared to ground truth, focusing on accuracy, model agreement, and identifying instances of disagreement.</a:t>
            </a:r>
          </a:p>
          <a:p>
            <a:endParaRPr lang="en-US" sz="1200" b="0" i="0" u="none" strike="noStrike" kern="1200" dirty="0">
              <a:solidFill>
                <a:schemeClr val="tx1"/>
              </a:solidFill>
              <a:effectLst/>
              <a:latin typeface="+mn-lt"/>
              <a:ea typeface="+mn-ea"/>
              <a:cs typeface="+mn-cs"/>
            </a:endParaRPr>
          </a:p>
          <a:p>
            <a:endParaRPr lang="en-US" sz="1200" b="0" i="0" u="none" strike="noStrike" dirty="0">
              <a:solidFill>
                <a:srgbClr val="000000"/>
              </a:solidFill>
              <a:effectLst/>
              <a:latin typeface="Arial" panose="020B0604020202020204" pitchFamily="34" charset="0"/>
            </a:endParaRPr>
          </a:p>
          <a:p>
            <a:br>
              <a:rPr lang="en-US" dirty="0"/>
            </a:br>
            <a:r>
              <a:rPr lang="en-US" dirty="0"/>
              <a:t>Photo by </a:t>
            </a:r>
            <a:r>
              <a:rPr lang="en-US" dirty="0">
                <a:hlinkClick r:id="rId3"/>
              </a:rPr>
              <a:t>Anne Nygård</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7</a:t>
            </a:fld>
            <a:endParaRPr lang="en-US" dirty="0"/>
          </a:p>
        </p:txBody>
      </p:sp>
    </p:spTree>
    <p:extLst>
      <p:ext uri="{BB962C8B-B14F-4D97-AF65-F5344CB8AC3E}">
        <p14:creationId xmlns:p14="http://schemas.microsoft.com/office/powerpoint/2010/main" val="191731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this section, I’ll compare the performance of two approaches for author attribution: feature-based stylometry and transformer-based embeddings. I analyzed their accuracy, precision, recall, F1-scores, and confusion matrices across six datasets, highlighting key differences and insights.</a:t>
            </a:r>
            <a:endParaRPr lang="en-US" b="0" dirty="0">
              <a:effectLst/>
            </a:endParaRPr>
          </a:p>
          <a:p>
            <a:endParaRPr lang="en-US" dirty="0"/>
          </a:p>
          <a:p>
            <a:pPr>
              <a:buNone/>
            </a:pPr>
            <a:endParaRPr lang="en-US" dirty="0"/>
          </a:p>
          <a:p>
            <a:pPr>
              <a:buNone/>
            </a:pPr>
            <a:br>
              <a:rPr lang="en-US" dirty="0"/>
            </a:br>
            <a:r>
              <a:rPr lang="en-US" dirty="0"/>
              <a:t>Photo by </a:t>
            </a:r>
            <a:r>
              <a:rPr lang="en-US" dirty="0">
                <a:hlinkClick r:id="rId3"/>
              </a:rPr>
              <a:t>Sincerely Media</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8</a:t>
            </a:fld>
            <a:endParaRPr lang="en-US" dirty="0"/>
          </a:p>
        </p:txBody>
      </p:sp>
    </p:spTree>
    <p:extLst>
      <p:ext uri="{BB962C8B-B14F-4D97-AF65-F5344CB8AC3E}">
        <p14:creationId xmlns:p14="http://schemas.microsoft.com/office/powerpoint/2010/main" val="3728271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Across all datasets, the transformer-based model consistently outperforms the feature-based model in accuracy and other metrics. For example:</a:t>
            </a:r>
            <a:endParaRPr lang="en-US" b="0" dirty="0">
              <a:effectLst/>
            </a:endParaRPr>
          </a:p>
          <a:p>
            <a:pPr rtl="0"/>
            <a:r>
              <a:rPr lang="en-US" sz="1200" b="0" i="0" u="none" strike="noStrike" kern="1200" dirty="0">
                <a:solidFill>
                  <a:schemeClr val="tx1"/>
                </a:solidFill>
                <a:effectLst/>
                <a:latin typeface="+mn-lt"/>
                <a:ea typeface="+mn-ea"/>
                <a:cs typeface="+mn-cs"/>
              </a:rPr>
              <a:t>In Set 1, the feature-based model achieved 78% accuracy, while the transformer-based model reached 98%.</a:t>
            </a:r>
            <a:endParaRPr lang="en-US" b="0" dirty="0">
              <a:effectLst/>
            </a:endParaRPr>
          </a:p>
          <a:p>
            <a:pPr rtl="0"/>
            <a:r>
              <a:rPr lang="en-US" sz="1200" b="0" i="0" u="none" strike="noStrike" kern="1200" dirty="0">
                <a:solidFill>
                  <a:schemeClr val="tx1"/>
                </a:solidFill>
                <a:effectLst/>
                <a:latin typeface="+mn-lt"/>
                <a:ea typeface="+mn-ea"/>
                <a:cs typeface="+mn-cs"/>
              </a:rPr>
              <a:t>Similarly, in Set 6, the feature-based model had 76% accuracy, compared to 95% for the transformer-based model.</a:t>
            </a:r>
            <a:endParaRPr lang="en-US" b="0" dirty="0">
              <a:effectLst/>
            </a:endParaRPr>
          </a:p>
          <a:p>
            <a:pPr rtl="0"/>
            <a:r>
              <a:rPr lang="en-US" sz="1200" b="0" i="0" u="none" strike="noStrike" kern="1200" dirty="0">
                <a:solidFill>
                  <a:schemeClr val="tx1"/>
                </a:solidFill>
                <a:effectLst/>
                <a:latin typeface="+mn-lt"/>
                <a:ea typeface="+mn-ea"/>
                <a:cs typeface="+mn-cs"/>
              </a:rPr>
              <a:t>This trend demonstrates the ability of transformers to capture complex patterns in text, which handcrafted features may miss.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9</a:t>
            </a:fld>
            <a:endParaRPr lang="en-US" dirty="0"/>
          </a:p>
        </p:txBody>
      </p:sp>
    </p:spTree>
    <p:extLst>
      <p:ext uri="{BB962C8B-B14F-4D97-AF65-F5344CB8AC3E}">
        <p14:creationId xmlns:p14="http://schemas.microsoft.com/office/powerpoint/2010/main" val="4194916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a:t>Click icon to add picture</a:t>
            </a:r>
            <a:endParaRPr lang="en-US" dirty="0"/>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a:t>Click icon to add picture</a:t>
            </a:r>
            <a:endParaRPr lang="en-US" dirty="0"/>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t>5/2/2025</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a:t>Click icon to add picture</a:t>
            </a:r>
            <a:endParaRPr lang="en-US" dirty="0"/>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a:t>Click icon to add picture</a:t>
            </a:r>
            <a:endParaRPr lang="en-US"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a:t>Click icon to add picture</a:t>
            </a:r>
            <a:endParaRPr lang="en-US" dirty="0"/>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5/2/2025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21892D-2460-0105-47B2-FACB8E2B129B}"/>
              </a:ext>
            </a:extLst>
          </p:cNvPr>
          <p:cNvSpPr>
            <a:spLocks noGrp="1"/>
          </p:cNvSpPr>
          <p:nvPr>
            <p:ph type="title"/>
          </p:nvPr>
        </p:nvSpPr>
        <p:spPr>
          <a:xfrm>
            <a:off x="868625" y="1834845"/>
            <a:ext cx="6004514" cy="1731915"/>
          </a:xfrm>
        </p:spPr>
        <p:txBody>
          <a:bodyPr anchor="t">
            <a:normAutofit/>
          </a:bodyPr>
          <a:lstStyle/>
          <a:p>
            <a:r>
              <a:rPr lang="en-US"/>
              <a:t>Author Attribution </a:t>
            </a:r>
            <a:br>
              <a:rPr lang="en-US"/>
            </a:br>
            <a:r>
              <a:rPr lang="en-US"/>
              <a:t>Using Stylometry</a:t>
            </a:r>
            <a:endParaRPr lang="en-US" dirty="0"/>
          </a:p>
        </p:txBody>
      </p:sp>
      <p:sp>
        <p:nvSpPr>
          <p:cNvPr id="5" name="Content Placeholder 4">
            <a:extLst>
              <a:ext uri="{FF2B5EF4-FFF2-40B4-BE49-F238E27FC236}">
                <a16:creationId xmlns:a16="http://schemas.microsoft.com/office/drawing/2014/main" id="{B2B96122-F298-FF84-066E-226953A74E7B}"/>
              </a:ext>
            </a:extLst>
          </p:cNvPr>
          <p:cNvSpPr>
            <a:spLocks noGrp="1"/>
          </p:cNvSpPr>
          <p:nvPr>
            <p:ph type="body" idx="1"/>
          </p:nvPr>
        </p:nvSpPr>
        <p:spPr>
          <a:xfrm>
            <a:off x="868623" y="3417298"/>
            <a:ext cx="5227377" cy="1642386"/>
          </a:xfrm>
        </p:spPr>
        <p:txBody>
          <a:bodyPr anchor="t">
            <a:normAutofit/>
          </a:bodyPr>
          <a:lstStyle/>
          <a:p>
            <a:pPr>
              <a:lnSpc>
                <a:spcPct val="90000"/>
              </a:lnSpc>
            </a:pPr>
            <a:r>
              <a:rPr lang="en-US" sz="1700"/>
              <a:t>Presented by: Destiny Hillis</a:t>
            </a:r>
          </a:p>
          <a:p>
            <a:pPr>
              <a:lnSpc>
                <a:spcPct val="90000"/>
              </a:lnSpc>
            </a:pPr>
            <a:r>
              <a:rPr lang="en-US" sz="1700"/>
              <a:t>Course Information: </a:t>
            </a:r>
            <a:br>
              <a:rPr lang="en-US" sz="1700"/>
            </a:br>
            <a:r>
              <a:rPr lang="en-US" sz="1700"/>
              <a:t>CSPB 4830 – Natural Language Processing</a:t>
            </a:r>
          </a:p>
          <a:p>
            <a:pPr>
              <a:lnSpc>
                <a:spcPct val="90000"/>
              </a:lnSpc>
            </a:pPr>
            <a:r>
              <a:rPr lang="en-US" sz="1700"/>
              <a:t>Instructor/Semester: </a:t>
            </a:r>
            <a:br>
              <a:rPr lang="en-US" sz="1700"/>
            </a:br>
            <a:r>
              <a:rPr lang="en-US" sz="1700"/>
              <a:t>Dr. Curry Guinn / Spring 2025</a:t>
            </a:r>
            <a:endParaRPr lang="en-US" sz="1700" dirty="0"/>
          </a:p>
        </p:txBody>
      </p:sp>
      <p:pic>
        <p:nvPicPr>
          <p:cNvPr id="7" name="Content Placeholder 6" descr="Close-up of book page edges">
            <a:extLst>
              <a:ext uri="{FF2B5EF4-FFF2-40B4-BE49-F238E27FC236}">
                <a16:creationId xmlns:a16="http://schemas.microsoft.com/office/drawing/2014/main" id="{F2C77E57-B7E9-4B73-B655-8C04AF37E19F}"/>
              </a:ext>
            </a:extLst>
          </p:cNvPr>
          <p:cNvPicPr>
            <a:picLocks noGrp="1" noChangeAspect="1"/>
          </p:cNvPicPr>
          <p:nvPr>
            <p:ph type="pic" sz="quarter" idx="13"/>
          </p:nvPr>
        </p:nvPicPr>
        <p:blipFill>
          <a:blip r:embed="rId3"/>
          <a:srcRect l="14314" r="11725" b="-1"/>
          <a:stretch/>
        </p:blipFill>
        <p:spPr>
          <a:xfrm flipH="1">
            <a:off x="4593262" y="10"/>
            <a:ext cx="7598736" cy="6857990"/>
          </a:xfrm>
          <a:noFill/>
        </p:spPr>
      </p:pic>
    </p:spTree>
    <p:extLst>
      <p:ext uri="{BB962C8B-B14F-4D97-AF65-F5344CB8AC3E}">
        <p14:creationId xmlns:p14="http://schemas.microsoft.com/office/powerpoint/2010/main" val="3223478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2997-98D8-8EEA-9697-CCEF604809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79493A-A173-8F1B-CB4C-8906562B3FE6}"/>
              </a:ext>
            </a:extLst>
          </p:cNvPr>
          <p:cNvSpPr>
            <a:spLocks noGrp="1"/>
          </p:cNvSpPr>
          <p:nvPr>
            <p:ph type="title"/>
          </p:nvPr>
        </p:nvSpPr>
        <p:spPr>
          <a:xfrm>
            <a:off x="1241854" y="245365"/>
            <a:ext cx="10143324" cy="910492"/>
          </a:xfrm>
        </p:spPr>
        <p:txBody>
          <a:bodyPr>
            <a:normAutofit/>
          </a:bodyPr>
          <a:lstStyle/>
          <a:p>
            <a:r>
              <a:rPr lang="en-US" sz="3200" dirty="0"/>
              <a:t>Precision</a:t>
            </a:r>
            <a:endParaRPr lang="en-US" sz="4000" dirty="0"/>
          </a:p>
        </p:txBody>
      </p:sp>
      <p:grpSp>
        <p:nvGrpSpPr>
          <p:cNvPr id="230" name="Group 229">
            <a:extLst>
              <a:ext uri="{FF2B5EF4-FFF2-40B4-BE49-F238E27FC236}">
                <a16:creationId xmlns:a16="http://schemas.microsoft.com/office/drawing/2014/main" id="{EDC4E4A5-A010-013A-D00E-FCDDDB5CC7B6}"/>
              </a:ext>
            </a:extLst>
          </p:cNvPr>
          <p:cNvGrpSpPr/>
          <p:nvPr/>
        </p:nvGrpSpPr>
        <p:grpSpPr>
          <a:xfrm>
            <a:off x="1286585" y="903551"/>
            <a:ext cx="10312990" cy="397543"/>
            <a:chOff x="1286585" y="1007916"/>
            <a:chExt cx="10312990" cy="397543"/>
          </a:xfrm>
        </p:grpSpPr>
        <p:sp>
          <p:nvSpPr>
            <p:cNvPr id="13" name="Rectangle 12">
              <a:extLst>
                <a:ext uri="{FF2B5EF4-FFF2-40B4-BE49-F238E27FC236}">
                  <a16:creationId xmlns:a16="http://schemas.microsoft.com/office/drawing/2014/main" id="{E244EC18-0AE9-3D4E-988E-7C19E14C34AF}"/>
                </a:ext>
              </a:extLst>
            </p:cNvPr>
            <p:cNvSpPr/>
            <p:nvPr/>
          </p:nvSpPr>
          <p:spPr>
            <a:xfrm>
              <a:off x="1286585" y="1015593"/>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87EB72F2-E225-7699-6BE5-C9CFC1705927}"/>
                </a:ext>
              </a:extLst>
            </p:cNvPr>
            <p:cNvSpPr/>
            <p:nvPr/>
          </p:nvSpPr>
          <p:spPr>
            <a:xfrm>
              <a:off x="3023422"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A81C879D-61BB-E398-33D0-20FB0038BEA6}"/>
                </a:ext>
              </a:extLst>
            </p:cNvPr>
            <p:cNvSpPr/>
            <p:nvPr/>
          </p:nvSpPr>
          <p:spPr>
            <a:xfrm>
              <a:off x="475691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5547D27E-2CEC-FD66-26BA-EF542C0FCE44}"/>
                </a:ext>
              </a:extLst>
            </p:cNvPr>
            <p:cNvSpPr/>
            <p:nvPr/>
          </p:nvSpPr>
          <p:spPr>
            <a:xfrm>
              <a:off x="6490397"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CA9159F6-6D6C-519A-E8FF-83ACF2F7DC2A}"/>
                </a:ext>
              </a:extLst>
            </p:cNvPr>
            <p:cNvSpPr/>
            <p:nvPr/>
          </p:nvSpPr>
          <p:spPr>
            <a:xfrm>
              <a:off x="8220540"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E3D8AF93-28D7-7D44-6E0F-8FCF485A71E6}"/>
                </a:ext>
              </a:extLst>
            </p:cNvPr>
            <p:cNvSpPr txBox="1">
              <a:spLocks/>
            </p:cNvSpPr>
            <p:nvPr/>
          </p:nvSpPr>
          <p:spPr>
            <a:xfrm>
              <a:off x="1286586"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
          <p:nvSpPr>
            <p:cNvPr id="24" name="Content Placeholder 2">
              <a:extLst>
                <a:ext uri="{FF2B5EF4-FFF2-40B4-BE49-F238E27FC236}">
                  <a16:creationId xmlns:a16="http://schemas.microsoft.com/office/drawing/2014/main" id="{D422D0EB-DB29-91AE-DBFB-C1825E36A2D6}"/>
                </a:ext>
              </a:extLst>
            </p:cNvPr>
            <p:cNvSpPr txBox="1">
              <a:spLocks/>
            </p:cNvSpPr>
            <p:nvPr/>
          </p:nvSpPr>
          <p:spPr>
            <a:xfrm>
              <a:off x="302342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2</a:t>
              </a:r>
            </a:p>
            <a:p>
              <a:pPr marL="0" indent="0" algn="ctr">
                <a:buNone/>
              </a:pPr>
              <a:endParaRPr lang="en-US" b="1" dirty="0">
                <a:solidFill>
                  <a:schemeClr val="tx2"/>
                </a:solidFill>
              </a:endParaRPr>
            </a:p>
          </p:txBody>
        </p:sp>
        <p:sp>
          <p:nvSpPr>
            <p:cNvPr id="25" name="Rectangle 24">
              <a:extLst>
                <a:ext uri="{FF2B5EF4-FFF2-40B4-BE49-F238E27FC236}">
                  <a16:creationId xmlns:a16="http://schemas.microsoft.com/office/drawing/2014/main" id="{E3160475-16B2-8563-D8FE-D20F3740B915}"/>
                </a:ext>
              </a:extLst>
            </p:cNvPr>
            <p:cNvSpPr/>
            <p:nvPr/>
          </p:nvSpPr>
          <p:spPr>
            <a:xfrm>
              <a:off x="4760255"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Content Placeholder 2">
              <a:extLst>
                <a:ext uri="{FF2B5EF4-FFF2-40B4-BE49-F238E27FC236}">
                  <a16:creationId xmlns:a16="http://schemas.microsoft.com/office/drawing/2014/main" id="{3B96C2D1-FA84-57D4-5314-CA8CB080A834}"/>
                </a:ext>
              </a:extLst>
            </p:cNvPr>
            <p:cNvSpPr txBox="1">
              <a:spLocks/>
            </p:cNvSpPr>
            <p:nvPr/>
          </p:nvSpPr>
          <p:spPr>
            <a:xfrm>
              <a:off x="4760255"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3</a:t>
              </a:r>
            </a:p>
            <a:p>
              <a:pPr marL="0" indent="0" algn="ctr">
                <a:buNone/>
              </a:pPr>
              <a:endParaRPr lang="en-US" b="1" dirty="0">
                <a:solidFill>
                  <a:schemeClr val="tx2"/>
                </a:solidFill>
              </a:endParaRPr>
            </a:p>
          </p:txBody>
        </p:sp>
        <p:sp>
          <p:nvSpPr>
            <p:cNvPr id="27" name="Rectangle 26">
              <a:extLst>
                <a:ext uri="{FF2B5EF4-FFF2-40B4-BE49-F238E27FC236}">
                  <a16:creationId xmlns:a16="http://schemas.microsoft.com/office/drawing/2014/main" id="{65841742-64CF-C4FE-5502-EFAEC894FF97}"/>
                </a:ext>
              </a:extLst>
            </p:cNvPr>
            <p:cNvSpPr/>
            <p:nvPr/>
          </p:nvSpPr>
          <p:spPr>
            <a:xfrm>
              <a:off x="6490398"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Content Placeholder 2">
              <a:extLst>
                <a:ext uri="{FF2B5EF4-FFF2-40B4-BE49-F238E27FC236}">
                  <a16:creationId xmlns:a16="http://schemas.microsoft.com/office/drawing/2014/main" id="{177B4601-9E20-571F-1EAA-6EA6F5341F86}"/>
                </a:ext>
              </a:extLst>
            </p:cNvPr>
            <p:cNvSpPr txBox="1">
              <a:spLocks/>
            </p:cNvSpPr>
            <p:nvPr/>
          </p:nvSpPr>
          <p:spPr>
            <a:xfrm>
              <a:off x="6490398"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4</a:t>
              </a:r>
            </a:p>
            <a:p>
              <a:pPr marL="0" indent="0" algn="ctr">
                <a:buNone/>
              </a:pPr>
              <a:endParaRPr lang="en-US" b="1" dirty="0">
                <a:solidFill>
                  <a:schemeClr val="tx2"/>
                </a:solidFill>
              </a:endParaRPr>
            </a:p>
          </p:txBody>
        </p:sp>
        <p:sp>
          <p:nvSpPr>
            <p:cNvPr id="29" name="Content Placeholder 2">
              <a:extLst>
                <a:ext uri="{FF2B5EF4-FFF2-40B4-BE49-F238E27FC236}">
                  <a16:creationId xmlns:a16="http://schemas.microsoft.com/office/drawing/2014/main" id="{604AD811-B50C-5F1A-CC6B-A6A6B76C94FE}"/>
                </a:ext>
              </a:extLst>
            </p:cNvPr>
            <p:cNvSpPr txBox="1">
              <a:spLocks/>
            </p:cNvSpPr>
            <p:nvPr/>
          </p:nvSpPr>
          <p:spPr>
            <a:xfrm>
              <a:off x="8220541"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5</a:t>
              </a:r>
            </a:p>
            <a:p>
              <a:pPr marL="0" indent="0" algn="ctr">
                <a:buNone/>
              </a:pPr>
              <a:endParaRPr lang="en-US" b="1" dirty="0">
                <a:solidFill>
                  <a:schemeClr val="tx2"/>
                </a:solidFill>
              </a:endParaRPr>
            </a:p>
          </p:txBody>
        </p:sp>
        <p:sp>
          <p:nvSpPr>
            <p:cNvPr id="31" name="Rectangle 30">
              <a:extLst>
                <a:ext uri="{FF2B5EF4-FFF2-40B4-BE49-F238E27FC236}">
                  <a16:creationId xmlns:a16="http://schemas.microsoft.com/office/drawing/2014/main" id="{E0671003-721A-6D15-D60B-D9A7E8CD7C01}"/>
                </a:ext>
              </a:extLst>
            </p:cNvPr>
            <p:cNvSpPr/>
            <p:nvPr/>
          </p:nvSpPr>
          <p:spPr>
            <a:xfrm>
              <a:off x="995068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Content Placeholder 2">
              <a:extLst>
                <a:ext uri="{FF2B5EF4-FFF2-40B4-BE49-F238E27FC236}">
                  <a16:creationId xmlns:a16="http://schemas.microsoft.com/office/drawing/2014/main" id="{95D1AAD0-00D4-940A-D30D-CA7B6D88201A}"/>
                </a:ext>
              </a:extLst>
            </p:cNvPr>
            <p:cNvSpPr txBox="1">
              <a:spLocks/>
            </p:cNvSpPr>
            <p:nvPr/>
          </p:nvSpPr>
          <p:spPr>
            <a:xfrm>
              <a:off x="995068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6</a:t>
              </a:r>
            </a:p>
            <a:p>
              <a:pPr marL="0" indent="0" algn="ctr">
                <a:buNone/>
              </a:pPr>
              <a:endParaRPr lang="en-US" b="1" dirty="0">
                <a:solidFill>
                  <a:schemeClr val="tx2"/>
                </a:solidFill>
              </a:endParaRPr>
            </a:p>
          </p:txBody>
        </p:sp>
      </p:grpSp>
      <p:grpSp>
        <p:nvGrpSpPr>
          <p:cNvPr id="133" name="Group 132">
            <a:extLst>
              <a:ext uri="{FF2B5EF4-FFF2-40B4-BE49-F238E27FC236}">
                <a16:creationId xmlns:a16="http://schemas.microsoft.com/office/drawing/2014/main" id="{B7A9187D-741F-B6B6-C2DC-43DD87CD3895}"/>
              </a:ext>
            </a:extLst>
          </p:cNvPr>
          <p:cNvGrpSpPr/>
          <p:nvPr/>
        </p:nvGrpSpPr>
        <p:grpSpPr>
          <a:xfrm>
            <a:off x="418959" y="3253042"/>
            <a:ext cx="11207403" cy="1362404"/>
            <a:chOff x="418959" y="2602448"/>
            <a:chExt cx="11207403" cy="1362404"/>
          </a:xfrm>
        </p:grpSpPr>
        <p:sp>
          <p:nvSpPr>
            <p:cNvPr id="134" name="Rectangle 133">
              <a:extLst>
                <a:ext uri="{FF2B5EF4-FFF2-40B4-BE49-F238E27FC236}">
                  <a16:creationId xmlns:a16="http://schemas.microsoft.com/office/drawing/2014/main" id="{79D84DE3-84C8-983F-C10B-1EAD5569273B}"/>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AB4A796-9BBE-CD1E-579E-82E01C632369}"/>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4C03D832-16CC-9B70-3484-E2ADD80E184B}"/>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180483D-4EE8-F6D3-90F9-9FD3C8B05F10}"/>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F39E9219-8A4D-F87F-7FF5-5425E543DA6D}"/>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4F08CC00-20A9-71E4-19E0-A59901430E01}"/>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Content Placeholder 2">
              <a:extLst>
                <a:ext uri="{FF2B5EF4-FFF2-40B4-BE49-F238E27FC236}">
                  <a16:creationId xmlns:a16="http://schemas.microsoft.com/office/drawing/2014/main" id="{ACD25C05-670D-6AB7-C2D2-582E1B50548D}"/>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55" name="Content Placeholder 2">
              <a:extLst>
                <a:ext uri="{FF2B5EF4-FFF2-40B4-BE49-F238E27FC236}">
                  <a16:creationId xmlns:a16="http://schemas.microsoft.com/office/drawing/2014/main" id="{2BABD451-515A-3133-BB47-969002EAAA36}"/>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56" name="Straight Connector 155">
              <a:extLst>
                <a:ext uri="{FF2B5EF4-FFF2-40B4-BE49-F238E27FC236}">
                  <a16:creationId xmlns:a16="http://schemas.microsoft.com/office/drawing/2014/main" id="{891EEAF9-7257-0660-7507-6C176D9F98D4}"/>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3460B5B-B8D3-FBF1-232E-C05D6C0F4E46}"/>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ADCF8C5-9AC9-A696-0435-391873BD6821}"/>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765817D-D41B-7FE3-8FA1-ECE7B01B6188}"/>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2E93F9-BF80-0992-92C6-473E57E58EBB}"/>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586B5E2-9BBD-3141-AB46-9E98BCC74AC5}"/>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62" name="Content Placeholder 2">
              <a:extLst>
                <a:ext uri="{FF2B5EF4-FFF2-40B4-BE49-F238E27FC236}">
                  <a16:creationId xmlns:a16="http://schemas.microsoft.com/office/drawing/2014/main" id="{716645F7-E008-B55C-CE3E-4B8FD5B87C03}"/>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0.74</a:t>
              </a:r>
              <a:endParaRPr lang="en-US" dirty="0">
                <a:solidFill>
                  <a:schemeClr val="tx2"/>
                </a:solidFill>
              </a:endParaRPr>
            </a:p>
          </p:txBody>
        </p:sp>
        <p:sp>
          <p:nvSpPr>
            <p:cNvPr id="163" name="Content Placeholder 2">
              <a:extLst>
                <a:ext uri="{FF2B5EF4-FFF2-40B4-BE49-F238E27FC236}">
                  <a16:creationId xmlns:a16="http://schemas.microsoft.com/office/drawing/2014/main" id="{242759C3-D95B-0AAC-DC30-4844FC0FBE18}"/>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p>
          </p:txBody>
        </p:sp>
        <p:sp>
          <p:nvSpPr>
            <p:cNvPr id="164" name="Content Placeholder 2">
              <a:extLst>
                <a:ext uri="{FF2B5EF4-FFF2-40B4-BE49-F238E27FC236}">
                  <a16:creationId xmlns:a16="http://schemas.microsoft.com/office/drawing/2014/main" id="{644AED36-A333-B85B-07C8-9FB41749CCDF}"/>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0.68</a:t>
              </a:r>
              <a:endParaRPr lang="en-US" dirty="0">
                <a:solidFill>
                  <a:schemeClr val="tx2"/>
                </a:solidFill>
              </a:endParaRPr>
            </a:p>
          </p:txBody>
        </p:sp>
        <p:sp>
          <p:nvSpPr>
            <p:cNvPr id="165" name="Content Placeholder 2">
              <a:extLst>
                <a:ext uri="{FF2B5EF4-FFF2-40B4-BE49-F238E27FC236}">
                  <a16:creationId xmlns:a16="http://schemas.microsoft.com/office/drawing/2014/main" id="{6C5837CD-EE9D-DA5E-3791-49D01F12FF0E}"/>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0.93</a:t>
              </a:r>
            </a:p>
          </p:txBody>
        </p:sp>
        <p:sp>
          <p:nvSpPr>
            <p:cNvPr id="166" name="Content Placeholder 2">
              <a:extLst>
                <a:ext uri="{FF2B5EF4-FFF2-40B4-BE49-F238E27FC236}">
                  <a16:creationId xmlns:a16="http://schemas.microsoft.com/office/drawing/2014/main" id="{1C75A6C0-D5A6-94B0-606F-1ECE39D04B29}"/>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0.72</a:t>
              </a:r>
              <a:endParaRPr lang="en-US" dirty="0">
                <a:solidFill>
                  <a:schemeClr val="tx2"/>
                </a:solidFill>
              </a:endParaRPr>
            </a:p>
          </p:txBody>
        </p:sp>
        <p:sp>
          <p:nvSpPr>
            <p:cNvPr id="167" name="Content Placeholder 2">
              <a:extLst>
                <a:ext uri="{FF2B5EF4-FFF2-40B4-BE49-F238E27FC236}">
                  <a16:creationId xmlns:a16="http://schemas.microsoft.com/office/drawing/2014/main" id="{A2E97C65-6638-8531-36B4-DDCF41E1AF39}"/>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68" name="Content Placeholder 2">
              <a:extLst>
                <a:ext uri="{FF2B5EF4-FFF2-40B4-BE49-F238E27FC236}">
                  <a16:creationId xmlns:a16="http://schemas.microsoft.com/office/drawing/2014/main" id="{64A84807-8B90-A8B1-ABBA-938E11CFA36A}"/>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0.78</a:t>
              </a:r>
              <a:endParaRPr lang="en-US" dirty="0">
                <a:solidFill>
                  <a:schemeClr val="tx2"/>
                </a:solidFill>
              </a:endParaRPr>
            </a:p>
          </p:txBody>
        </p:sp>
        <p:sp>
          <p:nvSpPr>
            <p:cNvPr id="169" name="Content Placeholder 2">
              <a:extLst>
                <a:ext uri="{FF2B5EF4-FFF2-40B4-BE49-F238E27FC236}">
                  <a16:creationId xmlns:a16="http://schemas.microsoft.com/office/drawing/2014/main" id="{7EEDDD80-A74A-08F5-C6D2-7940035ED227}"/>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p>
          </p:txBody>
        </p:sp>
        <p:sp>
          <p:nvSpPr>
            <p:cNvPr id="170" name="Content Placeholder 2">
              <a:extLst>
                <a:ext uri="{FF2B5EF4-FFF2-40B4-BE49-F238E27FC236}">
                  <a16:creationId xmlns:a16="http://schemas.microsoft.com/office/drawing/2014/main" id="{1A5686AE-9239-2B24-DA34-707E91EF642D}"/>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0.87</a:t>
              </a:r>
              <a:endParaRPr lang="en-US" dirty="0">
                <a:solidFill>
                  <a:schemeClr val="tx2"/>
                </a:solidFill>
              </a:endParaRPr>
            </a:p>
          </p:txBody>
        </p:sp>
        <p:sp>
          <p:nvSpPr>
            <p:cNvPr id="171" name="Content Placeholder 2">
              <a:extLst>
                <a:ext uri="{FF2B5EF4-FFF2-40B4-BE49-F238E27FC236}">
                  <a16:creationId xmlns:a16="http://schemas.microsoft.com/office/drawing/2014/main" id="{6863330D-4CB2-8F43-5DA4-87E93D94E464}"/>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72" name="Content Placeholder 2">
              <a:extLst>
                <a:ext uri="{FF2B5EF4-FFF2-40B4-BE49-F238E27FC236}">
                  <a16:creationId xmlns:a16="http://schemas.microsoft.com/office/drawing/2014/main" id="{0DF3087F-E65D-9364-E69B-8C20AAD4C146}"/>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0.73</a:t>
              </a:r>
              <a:endParaRPr lang="en-US" dirty="0">
                <a:solidFill>
                  <a:schemeClr val="tx2"/>
                </a:solidFill>
              </a:endParaRPr>
            </a:p>
          </p:txBody>
        </p:sp>
        <p:sp>
          <p:nvSpPr>
            <p:cNvPr id="173" name="Content Placeholder 2">
              <a:extLst>
                <a:ext uri="{FF2B5EF4-FFF2-40B4-BE49-F238E27FC236}">
                  <a16:creationId xmlns:a16="http://schemas.microsoft.com/office/drawing/2014/main" id="{F6142D11-F449-8FEF-117F-8252A2225DF5}"/>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0.94</a:t>
              </a:r>
            </a:p>
          </p:txBody>
        </p:sp>
      </p:grpSp>
      <p:grpSp>
        <p:nvGrpSpPr>
          <p:cNvPr id="174" name="Group 173">
            <a:extLst>
              <a:ext uri="{FF2B5EF4-FFF2-40B4-BE49-F238E27FC236}">
                <a16:creationId xmlns:a16="http://schemas.microsoft.com/office/drawing/2014/main" id="{BFFBFB58-84F0-FE3E-C9E1-F9353BCDC7CD}"/>
              </a:ext>
            </a:extLst>
          </p:cNvPr>
          <p:cNvGrpSpPr/>
          <p:nvPr/>
        </p:nvGrpSpPr>
        <p:grpSpPr>
          <a:xfrm>
            <a:off x="418959" y="4903136"/>
            <a:ext cx="11207403" cy="1362404"/>
            <a:chOff x="418959" y="2602448"/>
            <a:chExt cx="11207403" cy="1362404"/>
          </a:xfrm>
        </p:grpSpPr>
        <p:sp>
          <p:nvSpPr>
            <p:cNvPr id="175" name="Rectangle 174">
              <a:extLst>
                <a:ext uri="{FF2B5EF4-FFF2-40B4-BE49-F238E27FC236}">
                  <a16:creationId xmlns:a16="http://schemas.microsoft.com/office/drawing/2014/main" id="{7E37C434-870D-15B0-9E38-F32EE4946AE6}"/>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78BF938D-1E4D-2CBE-19DA-AA1466567B70}"/>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81118B1E-40B1-5BF8-A015-DA7DBAF7031F}"/>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DD831376-52A9-38AD-08A5-4B288A489E00}"/>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099A8F80-1202-7978-FCEF-425D052BA2BC}"/>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565A83AE-D064-789B-84BA-689B2891BFC9}"/>
                </a:ext>
              </a:extLst>
            </p:cNvPr>
            <p:cNvSpPr/>
            <p:nvPr/>
          </p:nvSpPr>
          <p:spPr>
            <a:xfrm>
              <a:off x="9964078" y="2602448"/>
              <a:ext cx="1648894" cy="1362404"/>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Content Placeholder 2">
              <a:extLst>
                <a:ext uri="{FF2B5EF4-FFF2-40B4-BE49-F238E27FC236}">
                  <a16:creationId xmlns:a16="http://schemas.microsoft.com/office/drawing/2014/main" id="{2EFE0C37-77C7-831C-4143-E1272B0BDA9B}"/>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82" name="Content Placeholder 2">
              <a:extLst>
                <a:ext uri="{FF2B5EF4-FFF2-40B4-BE49-F238E27FC236}">
                  <a16:creationId xmlns:a16="http://schemas.microsoft.com/office/drawing/2014/main" id="{45EB0CFC-6FF2-1473-5295-6225F091D1F9}"/>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83" name="Straight Connector 182">
              <a:extLst>
                <a:ext uri="{FF2B5EF4-FFF2-40B4-BE49-F238E27FC236}">
                  <a16:creationId xmlns:a16="http://schemas.microsoft.com/office/drawing/2014/main" id="{F6FC13C5-112F-CD04-3CDC-B695D6978A38}"/>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E52E5AE-17E3-8890-0D82-E129538FEF65}"/>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899D2EC-59C8-E44E-1F5F-76D4E8840FC3}"/>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6301E8D-532D-41C1-DD38-88D31AF224DD}"/>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9B4920-7246-F8B9-A85C-BF3DC8A12AD3}"/>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68DB7E7-7BA1-4BA6-1317-76A527D75F44}"/>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89" name="Content Placeholder 2">
              <a:extLst>
                <a:ext uri="{FF2B5EF4-FFF2-40B4-BE49-F238E27FC236}">
                  <a16:creationId xmlns:a16="http://schemas.microsoft.com/office/drawing/2014/main" id="{2A559A67-D5A8-3802-0825-69D3DEF9B247}"/>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0.84</a:t>
              </a:r>
              <a:endParaRPr lang="en-US" dirty="0">
                <a:solidFill>
                  <a:schemeClr val="tx2"/>
                </a:solidFill>
              </a:endParaRPr>
            </a:p>
          </p:txBody>
        </p:sp>
        <p:sp>
          <p:nvSpPr>
            <p:cNvPr id="190" name="Content Placeholder 2">
              <a:extLst>
                <a:ext uri="{FF2B5EF4-FFF2-40B4-BE49-F238E27FC236}">
                  <a16:creationId xmlns:a16="http://schemas.microsoft.com/office/drawing/2014/main" id="{D9E2E650-4A13-2A99-3EBF-285C5838B15B}"/>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1" name="Content Placeholder 2">
              <a:extLst>
                <a:ext uri="{FF2B5EF4-FFF2-40B4-BE49-F238E27FC236}">
                  <a16:creationId xmlns:a16="http://schemas.microsoft.com/office/drawing/2014/main" id="{AF66A9C8-2851-E580-D769-0625452717D5}"/>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endParaRPr lang="en-US" dirty="0">
                <a:solidFill>
                  <a:schemeClr val="tx2"/>
                </a:solidFill>
              </a:endParaRPr>
            </a:p>
          </p:txBody>
        </p:sp>
        <p:sp>
          <p:nvSpPr>
            <p:cNvPr id="192" name="Content Placeholder 2">
              <a:extLst>
                <a:ext uri="{FF2B5EF4-FFF2-40B4-BE49-F238E27FC236}">
                  <a16:creationId xmlns:a16="http://schemas.microsoft.com/office/drawing/2014/main" id="{9908A06D-D461-D216-1C07-8C4B61257062}"/>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3" name="Content Placeholder 2">
              <a:extLst>
                <a:ext uri="{FF2B5EF4-FFF2-40B4-BE49-F238E27FC236}">
                  <a16:creationId xmlns:a16="http://schemas.microsoft.com/office/drawing/2014/main" id="{3E8D6417-9F0E-DE42-168F-BAF6D84319D3}"/>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0.79</a:t>
              </a:r>
              <a:endParaRPr lang="en-US" dirty="0">
                <a:solidFill>
                  <a:schemeClr val="tx2"/>
                </a:solidFill>
              </a:endParaRPr>
            </a:p>
          </p:txBody>
        </p:sp>
        <p:sp>
          <p:nvSpPr>
            <p:cNvPr id="194" name="Content Placeholder 2">
              <a:extLst>
                <a:ext uri="{FF2B5EF4-FFF2-40B4-BE49-F238E27FC236}">
                  <a16:creationId xmlns:a16="http://schemas.microsoft.com/office/drawing/2014/main" id="{2476D664-B811-9985-46A4-CF9415AFB5C9}"/>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195" name="Content Placeholder 2">
              <a:extLst>
                <a:ext uri="{FF2B5EF4-FFF2-40B4-BE49-F238E27FC236}">
                  <a16:creationId xmlns:a16="http://schemas.microsoft.com/office/drawing/2014/main" id="{DE41C4E3-CB1D-5C47-9E23-F76CC45FF35A}"/>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0.94</a:t>
              </a:r>
              <a:endParaRPr lang="en-US" dirty="0">
                <a:solidFill>
                  <a:schemeClr val="tx2"/>
                </a:solidFill>
              </a:endParaRPr>
            </a:p>
          </p:txBody>
        </p:sp>
        <p:sp>
          <p:nvSpPr>
            <p:cNvPr id="196" name="Content Placeholder 2">
              <a:extLst>
                <a:ext uri="{FF2B5EF4-FFF2-40B4-BE49-F238E27FC236}">
                  <a16:creationId xmlns:a16="http://schemas.microsoft.com/office/drawing/2014/main" id="{F580EC3C-B2A3-C43A-9FC4-33C8F5A86B45}"/>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197" name="Content Placeholder 2">
              <a:extLst>
                <a:ext uri="{FF2B5EF4-FFF2-40B4-BE49-F238E27FC236}">
                  <a16:creationId xmlns:a16="http://schemas.microsoft.com/office/drawing/2014/main" id="{2DE211D2-AC8A-FA21-AC57-97F6F597F47F}"/>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0.83</a:t>
              </a:r>
              <a:endParaRPr lang="en-US" dirty="0">
                <a:solidFill>
                  <a:schemeClr val="tx2"/>
                </a:solidFill>
              </a:endParaRPr>
            </a:p>
          </p:txBody>
        </p:sp>
        <p:sp>
          <p:nvSpPr>
            <p:cNvPr id="198" name="Content Placeholder 2">
              <a:extLst>
                <a:ext uri="{FF2B5EF4-FFF2-40B4-BE49-F238E27FC236}">
                  <a16:creationId xmlns:a16="http://schemas.microsoft.com/office/drawing/2014/main" id="{261CB4C6-2C87-FBCE-A249-CD21E8262FE2}"/>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199" name="Content Placeholder 2">
              <a:extLst>
                <a:ext uri="{FF2B5EF4-FFF2-40B4-BE49-F238E27FC236}">
                  <a16:creationId xmlns:a16="http://schemas.microsoft.com/office/drawing/2014/main" id="{8123F7AD-A663-1AC0-C893-12DA9DCAB908}"/>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0.87</a:t>
              </a:r>
              <a:endParaRPr lang="en-US" dirty="0">
                <a:solidFill>
                  <a:schemeClr val="tx2"/>
                </a:solidFill>
              </a:endParaRPr>
            </a:p>
          </p:txBody>
        </p:sp>
        <p:sp>
          <p:nvSpPr>
            <p:cNvPr id="200" name="Content Placeholder 2">
              <a:extLst>
                <a:ext uri="{FF2B5EF4-FFF2-40B4-BE49-F238E27FC236}">
                  <a16:creationId xmlns:a16="http://schemas.microsoft.com/office/drawing/2014/main" id="{A4F5EDD7-F25D-879C-B432-91B0DEC95F11}"/>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p>
          </p:txBody>
        </p:sp>
      </p:grpSp>
      <p:grpSp>
        <p:nvGrpSpPr>
          <p:cNvPr id="202" name="Group 201">
            <a:extLst>
              <a:ext uri="{FF2B5EF4-FFF2-40B4-BE49-F238E27FC236}">
                <a16:creationId xmlns:a16="http://schemas.microsoft.com/office/drawing/2014/main" id="{499828BA-7B4A-F7FA-31E2-24350576E96C}"/>
              </a:ext>
            </a:extLst>
          </p:cNvPr>
          <p:cNvGrpSpPr/>
          <p:nvPr/>
        </p:nvGrpSpPr>
        <p:grpSpPr>
          <a:xfrm>
            <a:off x="418959" y="1587517"/>
            <a:ext cx="11207403" cy="1362404"/>
            <a:chOff x="418959" y="2602448"/>
            <a:chExt cx="11207403" cy="1362404"/>
          </a:xfrm>
        </p:grpSpPr>
        <p:sp>
          <p:nvSpPr>
            <p:cNvPr id="203" name="Rectangle 202">
              <a:extLst>
                <a:ext uri="{FF2B5EF4-FFF2-40B4-BE49-F238E27FC236}">
                  <a16:creationId xmlns:a16="http://schemas.microsoft.com/office/drawing/2014/main" id="{DD11C8D2-B8C8-599A-267A-89493D9395C3}"/>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B82EC6B9-D2F0-D88B-A9E3-E773C386AD00}"/>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67C995C-43FF-CF0E-4506-6BE300DD0548}"/>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7A614071-C0B7-6C78-3B6A-50B5CED33A8F}"/>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AE6376E7-52DD-FE07-B720-934C7D6D0D4E}"/>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7420CEE4-68E8-1111-03EB-BF1150583331}"/>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Content Placeholder 2">
              <a:extLst>
                <a:ext uri="{FF2B5EF4-FFF2-40B4-BE49-F238E27FC236}">
                  <a16:creationId xmlns:a16="http://schemas.microsoft.com/office/drawing/2014/main" id="{10EFF32B-B735-E363-22CA-25ED263C5ADE}"/>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210" name="Content Placeholder 2">
              <a:extLst>
                <a:ext uri="{FF2B5EF4-FFF2-40B4-BE49-F238E27FC236}">
                  <a16:creationId xmlns:a16="http://schemas.microsoft.com/office/drawing/2014/main" id="{FE9A69E3-4A97-47F5-B213-62E95A4A4497}"/>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211" name="Straight Connector 210">
              <a:extLst>
                <a:ext uri="{FF2B5EF4-FFF2-40B4-BE49-F238E27FC236}">
                  <a16:creationId xmlns:a16="http://schemas.microsoft.com/office/drawing/2014/main" id="{2401A8AE-99FD-2D8A-508C-1BBE8883D0CC}"/>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195C6E8-172A-614F-6B86-9028F1314C26}"/>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B7F8CFC-F6D6-0EDD-5FAF-73CDC784CD44}"/>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AB6747E-44DD-1322-763B-9220A6EAF351}"/>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376CDF5-EA8D-0734-D242-83C4C0880E03}"/>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8CA8D17-F5A2-8DB8-7837-2F2B1541C70F}"/>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C8910EAD-8128-EA49-979A-6623AC64D392}"/>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0.79</a:t>
              </a:r>
              <a:endParaRPr lang="en-US" dirty="0">
                <a:solidFill>
                  <a:schemeClr val="tx2"/>
                </a:solidFill>
              </a:endParaRPr>
            </a:p>
          </p:txBody>
        </p:sp>
        <p:sp>
          <p:nvSpPr>
            <p:cNvPr id="218" name="Content Placeholder 2">
              <a:extLst>
                <a:ext uri="{FF2B5EF4-FFF2-40B4-BE49-F238E27FC236}">
                  <a16:creationId xmlns:a16="http://schemas.microsoft.com/office/drawing/2014/main" id="{D0020DDD-EBAC-E1D1-001F-0F0F9A22D5EA}"/>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219" name="Content Placeholder 2">
              <a:extLst>
                <a:ext uri="{FF2B5EF4-FFF2-40B4-BE49-F238E27FC236}">
                  <a16:creationId xmlns:a16="http://schemas.microsoft.com/office/drawing/2014/main" id="{EC99E7E3-265B-2AD2-37A6-F6BE4EE019D9}"/>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endParaRPr lang="en-US" dirty="0">
                <a:solidFill>
                  <a:schemeClr val="tx2"/>
                </a:solidFill>
              </a:endParaRPr>
            </a:p>
          </p:txBody>
        </p:sp>
        <p:sp>
          <p:nvSpPr>
            <p:cNvPr id="220" name="Content Placeholder 2">
              <a:extLst>
                <a:ext uri="{FF2B5EF4-FFF2-40B4-BE49-F238E27FC236}">
                  <a16:creationId xmlns:a16="http://schemas.microsoft.com/office/drawing/2014/main" id="{1A977F7D-3C06-139B-7E51-9FB7D98521DA}"/>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221" name="Content Placeholder 2">
              <a:extLst>
                <a:ext uri="{FF2B5EF4-FFF2-40B4-BE49-F238E27FC236}">
                  <a16:creationId xmlns:a16="http://schemas.microsoft.com/office/drawing/2014/main" id="{A95C37A2-7762-226E-AE6E-CA9A5E82D7F8}"/>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0.79</a:t>
              </a:r>
              <a:endParaRPr lang="en-US" dirty="0">
                <a:solidFill>
                  <a:schemeClr val="tx2"/>
                </a:solidFill>
              </a:endParaRPr>
            </a:p>
          </p:txBody>
        </p:sp>
        <p:sp>
          <p:nvSpPr>
            <p:cNvPr id="222" name="Content Placeholder 2">
              <a:extLst>
                <a:ext uri="{FF2B5EF4-FFF2-40B4-BE49-F238E27FC236}">
                  <a16:creationId xmlns:a16="http://schemas.microsoft.com/office/drawing/2014/main" id="{35D95CB2-BEE9-D272-B3E3-A96E0B021FA0}"/>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223" name="Content Placeholder 2">
              <a:extLst>
                <a:ext uri="{FF2B5EF4-FFF2-40B4-BE49-F238E27FC236}">
                  <a16:creationId xmlns:a16="http://schemas.microsoft.com/office/drawing/2014/main" id="{4F5FDC6B-6EDF-6A58-FE95-56219AE24559}"/>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0.77</a:t>
              </a:r>
              <a:endParaRPr lang="en-US" dirty="0">
                <a:solidFill>
                  <a:schemeClr val="tx2"/>
                </a:solidFill>
              </a:endParaRPr>
            </a:p>
          </p:txBody>
        </p:sp>
        <p:sp>
          <p:nvSpPr>
            <p:cNvPr id="224" name="Content Placeholder 2">
              <a:extLst>
                <a:ext uri="{FF2B5EF4-FFF2-40B4-BE49-F238E27FC236}">
                  <a16:creationId xmlns:a16="http://schemas.microsoft.com/office/drawing/2014/main" id="{13AA2EA2-B379-B83C-C582-2CABEC3FB693}"/>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225" name="Content Placeholder 2">
              <a:extLst>
                <a:ext uri="{FF2B5EF4-FFF2-40B4-BE49-F238E27FC236}">
                  <a16:creationId xmlns:a16="http://schemas.microsoft.com/office/drawing/2014/main" id="{FA1C2B22-91A6-E81B-5D0A-CD7F0BF6D724}"/>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endParaRPr lang="en-US" dirty="0">
                <a:solidFill>
                  <a:schemeClr val="tx2"/>
                </a:solidFill>
              </a:endParaRPr>
            </a:p>
          </p:txBody>
        </p:sp>
        <p:sp>
          <p:nvSpPr>
            <p:cNvPr id="226" name="Content Placeholder 2">
              <a:extLst>
                <a:ext uri="{FF2B5EF4-FFF2-40B4-BE49-F238E27FC236}">
                  <a16:creationId xmlns:a16="http://schemas.microsoft.com/office/drawing/2014/main" id="{B1357EBC-26E2-95EB-EFCA-4B28E8593784}"/>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227" name="Content Placeholder 2">
              <a:extLst>
                <a:ext uri="{FF2B5EF4-FFF2-40B4-BE49-F238E27FC236}">
                  <a16:creationId xmlns:a16="http://schemas.microsoft.com/office/drawing/2014/main" id="{26EC58B3-9B41-10F8-AB8F-0D7A86D6C1F8}"/>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0.69</a:t>
              </a:r>
              <a:endParaRPr lang="en-US" dirty="0">
                <a:solidFill>
                  <a:schemeClr val="tx2"/>
                </a:solidFill>
              </a:endParaRPr>
            </a:p>
          </p:txBody>
        </p:sp>
        <p:sp>
          <p:nvSpPr>
            <p:cNvPr id="228" name="Content Placeholder 2">
              <a:extLst>
                <a:ext uri="{FF2B5EF4-FFF2-40B4-BE49-F238E27FC236}">
                  <a16:creationId xmlns:a16="http://schemas.microsoft.com/office/drawing/2014/main" id="{D7D3661A-2625-4F4F-0CF8-B8D375361557}"/>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p>
          </p:txBody>
        </p:sp>
      </p:grpSp>
      <p:grpSp>
        <p:nvGrpSpPr>
          <p:cNvPr id="254" name="Group 253">
            <a:extLst>
              <a:ext uri="{FF2B5EF4-FFF2-40B4-BE49-F238E27FC236}">
                <a16:creationId xmlns:a16="http://schemas.microsoft.com/office/drawing/2014/main" id="{5E4C8832-A365-C58B-2212-E2F5F1DED994}"/>
              </a:ext>
            </a:extLst>
          </p:cNvPr>
          <p:cNvGrpSpPr/>
          <p:nvPr/>
        </p:nvGrpSpPr>
        <p:grpSpPr>
          <a:xfrm>
            <a:off x="1354501" y="1306686"/>
            <a:ext cx="10312988" cy="354424"/>
            <a:chOff x="1354501" y="1416022"/>
            <a:chExt cx="10312988" cy="354424"/>
          </a:xfrm>
        </p:grpSpPr>
        <p:sp>
          <p:nvSpPr>
            <p:cNvPr id="231" name="Content Placeholder 2">
              <a:extLst>
                <a:ext uri="{FF2B5EF4-FFF2-40B4-BE49-F238E27FC236}">
                  <a16:creationId xmlns:a16="http://schemas.microsoft.com/office/drawing/2014/main" id="{66BDCF4C-D3AC-EEBE-753A-FE961D7B9302}"/>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2" name="Content Placeholder 2">
              <a:extLst>
                <a:ext uri="{FF2B5EF4-FFF2-40B4-BE49-F238E27FC236}">
                  <a16:creationId xmlns:a16="http://schemas.microsoft.com/office/drawing/2014/main" id="{B05C3816-C921-5AC9-B38A-613A7F74C4CE}"/>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Bible</a:t>
              </a:r>
            </a:p>
          </p:txBody>
        </p:sp>
        <p:sp>
          <p:nvSpPr>
            <p:cNvPr id="233" name="Content Placeholder 2">
              <a:extLst>
                <a:ext uri="{FF2B5EF4-FFF2-40B4-BE49-F238E27FC236}">
                  <a16:creationId xmlns:a16="http://schemas.microsoft.com/office/drawing/2014/main" id="{385FE54D-4539-5485-36F4-0F25BBC726AC}"/>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Burgess</a:t>
              </a:r>
            </a:p>
          </p:txBody>
        </p:sp>
        <p:sp>
          <p:nvSpPr>
            <p:cNvPr id="234" name="Content Placeholder 2">
              <a:extLst>
                <a:ext uri="{FF2B5EF4-FFF2-40B4-BE49-F238E27FC236}">
                  <a16:creationId xmlns:a16="http://schemas.microsoft.com/office/drawing/2014/main" id="{3191F72D-CDB4-1C0F-8AF0-67969B0F180A}"/>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5" name="Content Placeholder 2">
              <a:extLst>
                <a:ext uri="{FF2B5EF4-FFF2-40B4-BE49-F238E27FC236}">
                  <a16:creationId xmlns:a16="http://schemas.microsoft.com/office/drawing/2014/main" id="{432D02AA-F8D4-4188-2645-138F4936699A}"/>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Melville</a:t>
              </a:r>
            </a:p>
          </p:txBody>
        </p:sp>
        <p:sp>
          <p:nvSpPr>
            <p:cNvPr id="236" name="Content Placeholder 2">
              <a:extLst>
                <a:ext uri="{FF2B5EF4-FFF2-40B4-BE49-F238E27FC236}">
                  <a16:creationId xmlns:a16="http://schemas.microsoft.com/office/drawing/2014/main" id="{D539BFCD-54AD-1818-0E73-1825C744B071}"/>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grpSp>
      <p:grpSp>
        <p:nvGrpSpPr>
          <p:cNvPr id="255" name="Group 254">
            <a:extLst>
              <a:ext uri="{FF2B5EF4-FFF2-40B4-BE49-F238E27FC236}">
                <a16:creationId xmlns:a16="http://schemas.microsoft.com/office/drawing/2014/main" id="{3D18A78C-3E0E-8A8B-59AE-A91985CF69BF}"/>
              </a:ext>
            </a:extLst>
          </p:cNvPr>
          <p:cNvGrpSpPr/>
          <p:nvPr/>
        </p:nvGrpSpPr>
        <p:grpSpPr>
          <a:xfrm>
            <a:off x="1357814" y="2960272"/>
            <a:ext cx="10312988" cy="354424"/>
            <a:chOff x="1354501" y="1416022"/>
            <a:chExt cx="10312988" cy="354424"/>
          </a:xfrm>
        </p:grpSpPr>
        <p:sp>
          <p:nvSpPr>
            <p:cNvPr id="256" name="Content Placeholder 2">
              <a:extLst>
                <a:ext uri="{FF2B5EF4-FFF2-40B4-BE49-F238E27FC236}">
                  <a16:creationId xmlns:a16="http://schemas.microsoft.com/office/drawing/2014/main" id="{2881AE82-C9C2-300C-37DA-B38455F03E64}"/>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57" name="Content Placeholder 2">
              <a:extLst>
                <a:ext uri="{FF2B5EF4-FFF2-40B4-BE49-F238E27FC236}">
                  <a16:creationId xmlns:a16="http://schemas.microsoft.com/office/drawing/2014/main" id="{31152267-8AB4-DFA2-0EE3-2B9EF3025512}"/>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Blake</a:t>
              </a:r>
            </a:p>
          </p:txBody>
        </p:sp>
        <p:sp>
          <p:nvSpPr>
            <p:cNvPr id="258" name="Content Placeholder 2">
              <a:extLst>
                <a:ext uri="{FF2B5EF4-FFF2-40B4-BE49-F238E27FC236}">
                  <a16:creationId xmlns:a16="http://schemas.microsoft.com/office/drawing/2014/main" id="{702834C7-EBAE-D5AF-689A-E7FF8AA4723D}"/>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Carroll</a:t>
              </a:r>
            </a:p>
          </p:txBody>
        </p:sp>
        <p:sp>
          <p:nvSpPr>
            <p:cNvPr id="259" name="Content Placeholder 2">
              <a:extLst>
                <a:ext uri="{FF2B5EF4-FFF2-40B4-BE49-F238E27FC236}">
                  <a16:creationId xmlns:a16="http://schemas.microsoft.com/office/drawing/2014/main" id="{6141A477-5A63-6736-E41A-3655F6355E6E}"/>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0" name="Content Placeholder 2">
              <a:extLst>
                <a:ext uri="{FF2B5EF4-FFF2-40B4-BE49-F238E27FC236}">
                  <a16:creationId xmlns:a16="http://schemas.microsoft.com/office/drawing/2014/main" id="{C9AD784D-087E-222F-BCAE-7BFCBEAF3BCC}"/>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Milton</a:t>
              </a:r>
            </a:p>
          </p:txBody>
        </p:sp>
        <p:sp>
          <p:nvSpPr>
            <p:cNvPr id="261" name="Content Placeholder 2">
              <a:extLst>
                <a:ext uri="{FF2B5EF4-FFF2-40B4-BE49-F238E27FC236}">
                  <a16:creationId xmlns:a16="http://schemas.microsoft.com/office/drawing/2014/main" id="{2AF0BE82-F3F8-4DE1-DB8F-276313AAF751}"/>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Edgeworth</a:t>
              </a:r>
            </a:p>
          </p:txBody>
        </p:sp>
      </p:grpSp>
      <p:grpSp>
        <p:nvGrpSpPr>
          <p:cNvPr id="262" name="Group 261">
            <a:extLst>
              <a:ext uri="{FF2B5EF4-FFF2-40B4-BE49-F238E27FC236}">
                <a16:creationId xmlns:a16="http://schemas.microsoft.com/office/drawing/2014/main" id="{C706DC81-D53A-3A70-0D76-1C48E3DD7B52}"/>
              </a:ext>
            </a:extLst>
          </p:cNvPr>
          <p:cNvGrpSpPr/>
          <p:nvPr/>
        </p:nvGrpSpPr>
        <p:grpSpPr>
          <a:xfrm>
            <a:off x="1371060" y="4613490"/>
            <a:ext cx="10312988" cy="354424"/>
            <a:chOff x="1354501" y="1416022"/>
            <a:chExt cx="10312988" cy="354424"/>
          </a:xfrm>
        </p:grpSpPr>
        <p:sp>
          <p:nvSpPr>
            <p:cNvPr id="263" name="Content Placeholder 2">
              <a:extLst>
                <a:ext uri="{FF2B5EF4-FFF2-40B4-BE49-F238E27FC236}">
                  <a16:creationId xmlns:a16="http://schemas.microsoft.com/office/drawing/2014/main" id="{541F2130-EE02-4563-A439-31A20E2F28FF}"/>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4" name="Content Placeholder 2">
              <a:extLst>
                <a:ext uri="{FF2B5EF4-FFF2-40B4-BE49-F238E27FC236}">
                  <a16:creationId xmlns:a16="http://schemas.microsoft.com/office/drawing/2014/main" id="{3D3F6186-A6F9-B9CF-8DF4-B72F0A66B6D1}"/>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Bryant</a:t>
              </a:r>
            </a:p>
          </p:txBody>
        </p:sp>
        <p:sp>
          <p:nvSpPr>
            <p:cNvPr id="265" name="Content Placeholder 2">
              <a:extLst>
                <a:ext uri="{FF2B5EF4-FFF2-40B4-BE49-F238E27FC236}">
                  <a16:creationId xmlns:a16="http://schemas.microsoft.com/office/drawing/2014/main" id="{9C0412AB-CA8B-BC5E-EC07-571445761658}"/>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6" name="Content Placeholder 2">
              <a:extLst>
                <a:ext uri="{FF2B5EF4-FFF2-40B4-BE49-F238E27FC236}">
                  <a16:creationId xmlns:a16="http://schemas.microsoft.com/office/drawing/2014/main" id="{514D8281-273E-0315-932B-9CDB381AD959}"/>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7" name="Content Placeholder 2">
              <a:extLst>
                <a:ext uri="{FF2B5EF4-FFF2-40B4-BE49-F238E27FC236}">
                  <a16:creationId xmlns:a16="http://schemas.microsoft.com/office/drawing/2014/main" id="{97877D2C-4B52-65A2-D201-02DAAE68E78D}"/>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8" name="Content Placeholder 2">
              <a:extLst>
                <a:ext uri="{FF2B5EF4-FFF2-40B4-BE49-F238E27FC236}">
                  <a16:creationId xmlns:a16="http://schemas.microsoft.com/office/drawing/2014/main" id="{E875A99B-4428-8EAF-DDAF-A67F4DA18DD2}"/>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Whitman</a:t>
              </a:r>
            </a:p>
          </p:txBody>
        </p:sp>
      </p:grpSp>
    </p:spTree>
    <p:extLst>
      <p:ext uri="{BB962C8B-B14F-4D97-AF65-F5344CB8AC3E}">
        <p14:creationId xmlns:p14="http://schemas.microsoft.com/office/powerpoint/2010/main" val="2053181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EAAFF-796B-80F6-EBF2-144BB27A6B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CDAF418-99E9-362E-3091-CBFCCD3E2467}"/>
              </a:ext>
            </a:extLst>
          </p:cNvPr>
          <p:cNvSpPr>
            <a:spLocks noGrp="1"/>
          </p:cNvSpPr>
          <p:nvPr>
            <p:ph type="title"/>
          </p:nvPr>
        </p:nvSpPr>
        <p:spPr>
          <a:xfrm>
            <a:off x="1241854" y="245365"/>
            <a:ext cx="10143324" cy="910492"/>
          </a:xfrm>
        </p:spPr>
        <p:txBody>
          <a:bodyPr>
            <a:normAutofit/>
          </a:bodyPr>
          <a:lstStyle/>
          <a:p>
            <a:r>
              <a:rPr lang="en-US" sz="3200" dirty="0"/>
              <a:t>Recall</a:t>
            </a:r>
            <a:endParaRPr lang="en-US" sz="4000" dirty="0"/>
          </a:p>
        </p:txBody>
      </p:sp>
      <p:grpSp>
        <p:nvGrpSpPr>
          <p:cNvPr id="230" name="Group 229">
            <a:extLst>
              <a:ext uri="{FF2B5EF4-FFF2-40B4-BE49-F238E27FC236}">
                <a16:creationId xmlns:a16="http://schemas.microsoft.com/office/drawing/2014/main" id="{2CBA0F93-D531-01FA-507D-16C7C92FFDBD}"/>
              </a:ext>
            </a:extLst>
          </p:cNvPr>
          <p:cNvGrpSpPr/>
          <p:nvPr/>
        </p:nvGrpSpPr>
        <p:grpSpPr>
          <a:xfrm>
            <a:off x="1286585" y="903551"/>
            <a:ext cx="10312990" cy="397543"/>
            <a:chOff x="1286585" y="1007916"/>
            <a:chExt cx="10312990" cy="397543"/>
          </a:xfrm>
        </p:grpSpPr>
        <p:sp>
          <p:nvSpPr>
            <p:cNvPr id="13" name="Rectangle 12">
              <a:extLst>
                <a:ext uri="{FF2B5EF4-FFF2-40B4-BE49-F238E27FC236}">
                  <a16:creationId xmlns:a16="http://schemas.microsoft.com/office/drawing/2014/main" id="{1469A0D5-DE04-AD67-F0A5-B571932D5AAD}"/>
                </a:ext>
              </a:extLst>
            </p:cNvPr>
            <p:cNvSpPr/>
            <p:nvPr/>
          </p:nvSpPr>
          <p:spPr>
            <a:xfrm>
              <a:off x="1286585" y="1015593"/>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626162C5-0F81-E933-C5D0-134B6A65E15D}"/>
                </a:ext>
              </a:extLst>
            </p:cNvPr>
            <p:cNvSpPr/>
            <p:nvPr/>
          </p:nvSpPr>
          <p:spPr>
            <a:xfrm>
              <a:off x="3023422"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55910803-ACF7-E220-8146-C873E6AB38F5}"/>
                </a:ext>
              </a:extLst>
            </p:cNvPr>
            <p:cNvSpPr/>
            <p:nvPr/>
          </p:nvSpPr>
          <p:spPr>
            <a:xfrm>
              <a:off x="475691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D207ABE-528F-4048-4FE6-464CF9121ADB}"/>
                </a:ext>
              </a:extLst>
            </p:cNvPr>
            <p:cNvSpPr/>
            <p:nvPr/>
          </p:nvSpPr>
          <p:spPr>
            <a:xfrm>
              <a:off x="6490397"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928FD454-45B3-F49C-B91F-DACBC332F647}"/>
                </a:ext>
              </a:extLst>
            </p:cNvPr>
            <p:cNvSpPr/>
            <p:nvPr/>
          </p:nvSpPr>
          <p:spPr>
            <a:xfrm>
              <a:off x="8220540"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E32A4C07-DA4A-3B28-7DD7-632D2921CEB0}"/>
                </a:ext>
              </a:extLst>
            </p:cNvPr>
            <p:cNvSpPr txBox="1">
              <a:spLocks/>
            </p:cNvSpPr>
            <p:nvPr/>
          </p:nvSpPr>
          <p:spPr>
            <a:xfrm>
              <a:off x="1286586"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
          <p:nvSpPr>
            <p:cNvPr id="24" name="Content Placeholder 2">
              <a:extLst>
                <a:ext uri="{FF2B5EF4-FFF2-40B4-BE49-F238E27FC236}">
                  <a16:creationId xmlns:a16="http://schemas.microsoft.com/office/drawing/2014/main" id="{A53AB2A8-75DE-096D-6E85-307BAFAE33CF}"/>
                </a:ext>
              </a:extLst>
            </p:cNvPr>
            <p:cNvSpPr txBox="1">
              <a:spLocks/>
            </p:cNvSpPr>
            <p:nvPr/>
          </p:nvSpPr>
          <p:spPr>
            <a:xfrm>
              <a:off x="302342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2</a:t>
              </a:r>
            </a:p>
            <a:p>
              <a:pPr marL="0" indent="0" algn="ctr">
                <a:buNone/>
              </a:pPr>
              <a:endParaRPr lang="en-US" b="1" dirty="0">
                <a:solidFill>
                  <a:schemeClr val="tx2"/>
                </a:solidFill>
              </a:endParaRPr>
            </a:p>
          </p:txBody>
        </p:sp>
        <p:sp>
          <p:nvSpPr>
            <p:cNvPr id="25" name="Rectangle 24">
              <a:extLst>
                <a:ext uri="{FF2B5EF4-FFF2-40B4-BE49-F238E27FC236}">
                  <a16:creationId xmlns:a16="http://schemas.microsoft.com/office/drawing/2014/main" id="{481ED53B-204C-F935-6BDF-264EC50CE398}"/>
                </a:ext>
              </a:extLst>
            </p:cNvPr>
            <p:cNvSpPr/>
            <p:nvPr/>
          </p:nvSpPr>
          <p:spPr>
            <a:xfrm>
              <a:off x="4760255"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Content Placeholder 2">
              <a:extLst>
                <a:ext uri="{FF2B5EF4-FFF2-40B4-BE49-F238E27FC236}">
                  <a16:creationId xmlns:a16="http://schemas.microsoft.com/office/drawing/2014/main" id="{CCDE9C46-9130-FE2C-3CB3-D98208837119}"/>
                </a:ext>
              </a:extLst>
            </p:cNvPr>
            <p:cNvSpPr txBox="1">
              <a:spLocks/>
            </p:cNvSpPr>
            <p:nvPr/>
          </p:nvSpPr>
          <p:spPr>
            <a:xfrm>
              <a:off x="4760255"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3</a:t>
              </a:r>
            </a:p>
            <a:p>
              <a:pPr marL="0" indent="0" algn="ctr">
                <a:buNone/>
              </a:pPr>
              <a:endParaRPr lang="en-US" b="1" dirty="0">
                <a:solidFill>
                  <a:schemeClr val="tx2"/>
                </a:solidFill>
              </a:endParaRPr>
            </a:p>
          </p:txBody>
        </p:sp>
        <p:sp>
          <p:nvSpPr>
            <p:cNvPr id="27" name="Rectangle 26">
              <a:extLst>
                <a:ext uri="{FF2B5EF4-FFF2-40B4-BE49-F238E27FC236}">
                  <a16:creationId xmlns:a16="http://schemas.microsoft.com/office/drawing/2014/main" id="{9BEA3845-AD4D-F277-6130-EFE5D9E42AE6}"/>
                </a:ext>
              </a:extLst>
            </p:cNvPr>
            <p:cNvSpPr/>
            <p:nvPr/>
          </p:nvSpPr>
          <p:spPr>
            <a:xfrm>
              <a:off x="6490398"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Content Placeholder 2">
              <a:extLst>
                <a:ext uri="{FF2B5EF4-FFF2-40B4-BE49-F238E27FC236}">
                  <a16:creationId xmlns:a16="http://schemas.microsoft.com/office/drawing/2014/main" id="{87A9CBEF-6DF8-2D7C-5B32-805F38FEB6EB}"/>
                </a:ext>
              </a:extLst>
            </p:cNvPr>
            <p:cNvSpPr txBox="1">
              <a:spLocks/>
            </p:cNvSpPr>
            <p:nvPr/>
          </p:nvSpPr>
          <p:spPr>
            <a:xfrm>
              <a:off x="6490398"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4</a:t>
              </a:r>
            </a:p>
            <a:p>
              <a:pPr marL="0" indent="0" algn="ctr">
                <a:buNone/>
              </a:pPr>
              <a:endParaRPr lang="en-US" b="1" dirty="0">
                <a:solidFill>
                  <a:schemeClr val="tx2"/>
                </a:solidFill>
              </a:endParaRPr>
            </a:p>
          </p:txBody>
        </p:sp>
        <p:sp>
          <p:nvSpPr>
            <p:cNvPr id="29" name="Content Placeholder 2">
              <a:extLst>
                <a:ext uri="{FF2B5EF4-FFF2-40B4-BE49-F238E27FC236}">
                  <a16:creationId xmlns:a16="http://schemas.microsoft.com/office/drawing/2014/main" id="{94ACC42E-2119-AD66-3A4A-B29C508EDB87}"/>
                </a:ext>
              </a:extLst>
            </p:cNvPr>
            <p:cNvSpPr txBox="1">
              <a:spLocks/>
            </p:cNvSpPr>
            <p:nvPr/>
          </p:nvSpPr>
          <p:spPr>
            <a:xfrm>
              <a:off x="8220541"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5</a:t>
              </a:r>
            </a:p>
            <a:p>
              <a:pPr marL="0" indent="0" algn="ctr">
                <a:buNone/>
              </a:pPr>
              <a:endParaRPr lang="en-US" b="1" dirty="0">
                <a:solidFill>
                  <a:schemeClr val="tx2"/>
                </a:solidFill>
              </a:endParaRPr>
            </a:p>
          </p:txBody>
        </p:sp>
        <p:sp>
          <p:nvSpPr>
            <p:cNvPr id="31" name="Rectangle 30">
              <a:extLst>
                <a:ext uri="{FF2B5EF4-FFF2-40B4-BE49-F238E27FC236}">
                  <a16:creationId xmlns:a16="http://schemas.microsoft.com/office/drawing/2014/main" id="{07F859EF-CA74-E2C3-20BA-40183AFB8093}"/>
                </a:ext>
              </a:extLst>
            </p:cNvPr>
            <p:cNvSpPr/>
            <p:nvPr/>
          </p:nvSpPr>
          <p:spPr>
            <a:xfrm>
              <a:off x="995068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Content Placeholder 2">
              <a:extLst>
                <a:ext uri="{FF2B5EF4-FFF2-40B4-BE49-F238E27FC236}">
                  <a16:creationId xmlns:a16="http://schemas.microsoft.com/office/drawing/2014/main" id="{7F39E182-59B7-1846-3959-1AFA3209E8D7}"/>
                </a:ext>
              </a:extLst>
            </p:cNvPr>
            <p:cNvSpPr txBox="1">
              <a:spLocks/>
            </p:cNvSpPr>
            <p:nvPr/>
          </p:nvSpPr>
          <p:spPr>
            <a:xfrm>
              <a:off x="995068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6</a:t>
              </a:r>
            </a:p>
            <a:p>
              <a:pPr marL="0" indent="0" algn="ctr">
                <a:buNone/>
              </a:pPr>
              <a:endParaRPr lang="en-US" b="1" dirty="0">
                <a:solidFill>
                  <a:schemeClr val="tx2"/>
                </a:solidFill>
              </a:endParaRPr>
            </a:p>
          </p:txBody>
        </p:sp>
      </p:grpSp>
      <p:grpSp>
        <p:nvGrpSpPr>
          <p:cNvPr id="133" name="Group 132">
            <a:extLst>
              <a:ext uri="{FF2B5EF4-FFF2-40B4-BE49-F238E27FC236}">
                <a16:creationId xmlns:a16="http://schemas.microsoft.com/office/drawing/2014/main" id="{EF50DEB5-901D-15B1-5B75-8753D3ABF5DB}"/>
              </a:ext>
            </a:extLst>
          </p:cNvPr>
          <p:cNvGrpSpPr/>
          <p:nvPr/>
        </p:nvGrpSpPr>
        <p:grpSpPr>
          <a:xfrm>
            <a:off x="418959" y="3253042"/>
            <a:ext cx="11207403" cy="1362404"/>
            <a:chOff x="418959" y="2602448"/>
            <a:chExt cx="11207403" cy="1362404"/>
          </a:xfrm>
        </p:grpSpPr>
        <p:sp>
          <p:nvSpPr>
            <p:cNvPr id="134" name="Rectangle 133">
              <a:extLst>
                <a:ext uri="{FF2B5EF4-FFF2-40B4-BE49-F238E27FC236}">
                  <a16:creationId xmlns:a16="http://schemas.microsoft.com/office/drawing/2014/main" id="{3B66EA09-F9D6-581B-6FF6-47B24A444552}"/>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256FD307-5CBF-3599-9547-7BA2D1E8F81D}"/>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AFC26212-0A33-5277-3B8E-2DA9D8A351FC}"/>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49935F83-07FE-BB64-44E4-0C9AEC3C6D74}"/>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1918E81-5292-7797-AACB-6DF990FF492F}"/>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01DE97EE-6254-5EB5-5A91-91527DFE5732}"/>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Content Placeholder 2">
              <a:extLst>
                <a:ext uri="{FF2B5EF4-FFF2-40B4-BE49-F238E27FC236}">
                  <a16:creationId xmlns:a16="http://schemas.microsoft.com/office/drawing/2014/main" id="{5BBAD460-F2FF-C114-FDD6-9FCE5F9E880D}"/>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55" name="Content Placeholder 2">
              <a:extLst>
                <a:ext uri="{FF2B5EF4-FFF2-40B4-BE49-F238E27FC236}">
                  <a16:creationId xmlns:a16="http://schemas.microsoft.com/office/drawing/2014/main" id="{31240016-6930-16DA-64C1-D9DA5C654464}"/>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56" name="Straight Connector 155">
              <a:extLst>
                <a:ext uri="{FF2B5EF4-FFF2-40B4-BE49-F238E27FC236}">
                  <a16:creationId xmlns:a16="http://schemas.microsoft.com/office/drawing/2014/main" id="{BDB9247D-DD1C-482F-5FF6-524CA0680466}"/>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B27BAFB-7E9A-CEC5-2B4F-9F8C6CA79331}"/>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A99C247-6A65-4CAA-F76F-7E159C427345}"/>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CA0754C-FD6F-EBB7-4800-B8FC8E9DB5A7}"/>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FD9FFE7-22D6-F001-80D2-0919800FCB09}"/>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E001706-891B-70DC-E413-A7339E4BFA55}"/>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62" name="Content Placeholder 2">
              <a:extLst>
                <a:ext uri="{FF2B5EF4-FFF2-40B4-BE49-F238E27FC236}">
                  <a16:creationId xmlns:a16="http://schemas.microsoft.com/office/drawing/2014/main" id="{C3A2A77F-36A4-E5E6-40DE-10DF6BDEED68}"/>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0.53</a:t>
              </a:r>
              <a:endParaRPr lang="en-US" dirty="0">
                <a:solidFill>
                  <a:schemeClr val="tx2"/>
                </a:solidFill>
              </a:endParaRPr>
            </a:p>
          </p:txBody>
        </p:sp>
        <p:sp>
          <p:nvSpPr>
            <p:cNvPr id="163" name="Content Placeholder 2">
              <a:extLst>
                <a:ext uri="{FF2B5EF4-FFF2-40B4-BE49-F238E27FC236}">
                  <a16:creationId xmlns:a16="http://schemas.microsoft.com/office/drawing/2014/main" id="{EC60CCF3-7EB7-071C-089F-5B6890ED1C24}"/>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0.95</a:t>
              </a:r>
            </a:p>
          </p:txBody>
        </p:sp>
        <p:sp>
          <p:nvSpPr>
            <p:cNvPr id="164" name="Content Placeholder 2">
              <a:extLst>
                <a:ext uri="{FF2B5EF4-FFF2-40B4-BE49-F238E27FC236}">
                  <a16:creationId xmlns:a16="http://schemas.microsoft.com/office/drawing/2014/main" id="{31B7F2BF-744D-B37E-053A-524DA04B73DD}"/>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0.39</a:t>
              </a:r>
              <a:endParaRPr lang="en-US" dirty="0">
                <a:solidFill>
                  <a:schemeClr val="tx2"/>
                </a:solidFill>
              </a:endParaRPr>
            </a:p>
          </p:txBody>
        </p:sp>
        <p:sp>
          <p:nvSpPr>
            <p:cNvPr id="165" name="Content Placeholder 2">
              <a:extLst>
                <a:ext uri="{FF2B5EF4-FFF2-40B4-BE49-F238E27FC236}">
                  <a16:creationId xmlns:a16="http://schemas.microsoft.com/office/drawing/2014/main" id="{0D94A476-8861-13B4-3F4C-5B1B07C79D29}"/>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0.93</a:t>
              </a:r>
            </a:p>
          </p:txBody>
        </p:sp>
        <p:sp>
          <p:nvSpPr>
            <p:cNvPr id="166" name="Content Placeholder 2">
              <a:extLst>
                <a:ext uri="{FF2B5EF4-FFF2-40B4-BE49-F238E27FC236}">
                  <a16:creationId xmlns:a16="http://schemas.microsoft.com/office/drawing/2014/main" id="{84C1682C-96CD-FF38-52C8-1933565FB759}"/>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0.63</a:t>
              </a:r>
              <a:endParaRPr lang="en-US" dirty="0">
                <a:solidFill>
                  <a:schemeClr val="tx2"/>
                </a:solidFill>
              </a:endParaRPr>
            </a:p>
          </p:txBody>
        </p:sp>
        <p:sp>
          <p:nvSpPr>
            <p:cNvPr id="167" name="Content Placeholder 2">
              <a:extLst>
                <a:ext uri="{FF2B5EF4-FFF2-40B4-BE49-F238E27FC236}">
                  <a16:creationId xmlns:a16="http://schemas.microsoft.com/office/drawing/2014/main" id="{7A8BCD62-D264-6F79-EDE5-45E04C43C88E}"/>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0.95</a:t>
              </a:r>
            </a:p>
          </p:txBody>
        </p:sp>
        <p:sp>
          <p:nvSpPr>
            <p:cNvPr id="168" name="Content Placeholder 2">
              <a:extLst>
                <a:ext uri="{FF2B5EF4-FFF2-40B4-BE49-F238E27FC236}">
                  <a16:creationId xmlns:a16="http://schemas.microsoft.com/office/drawing/2014/main" id="{9B1D8EDA-56D7-3BDB-5040-290328A62C38}"/>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0.65</a:t>
              </a:r>
              <a:endParaRPr lang="en-US" dirty="0">
                <a:solidFill>
                  <a:schemeClr val="tx2"/>
                </a:solidFill>
              </a:endParaRPr>
            </a:p>
          </p:txBody>
        </p:sp>
        <p:sp>
          <p:nvSpPr>
            <p:cNvPr id="169" name="Content Placeholder 2">
              <a:extLst>
                <a:ext uri="{FF2B5EF4-FFF2-40B4-BE49-F238E27FC236}">
                  <a16:creationId xmlns:a16="http://schemas.microsoft.com/office/drawing/2014/main" id="{082D6DFC-9640-5CCD-0E5A-960E3CA33AA5}"/>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170" name="Content Placeholder 2">
              <a:extLst>
                <a:ext uri="{FF2B5EF4-FFF2-40B4-BE49-F238E27FC236}">
                  <a16:creationId xmlns:a16="http://schemas.microsoft.com/office/drawing/2014/main" id="{22897C98-BC8F-89EC-CD66-A45EA15CAA71}"/>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0.90</a:t>
              </a:r>
              <a:endParaRPr lang="en-US" dirty="0">
                <a:solidFill>
                  <a:schemeClr val="tx2"/>
                </a:solidFill>
              </a:endParaRPr>
            </a:p>
          </p:txBody>
        </p:sp>
        <p:sp>
          <p:nvSpPr>
            <p:cNvPr id="171" name="Content Placeholder 2">
              <a:extLst>
                <a:ext uri="{FF2B5EF4-FFF2-40B4-BE49-F238E27FC236}">
                  <a16:creationId xmlns:a16="http://schemas.microsoft.com/office/drawing/2014/main" id="{393EFADD-1F2A-99F3-F3B9-A2FB3236B2AB}"/>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72" name="Content Placeholder 2">
              <a:extLst>
                <a:ext uri="{FF2B5EF4-FFF2-40B4-BE49-F238E27FC236}">
                  <a16:creationId xmlns:a16="http://schemas.microsoft.com/office/drawing/2014/main" id="{BDC922D4-7FCC-86A8-C696-2A2709355670}"/>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0.77</a:t>
              </a:r>
              <a:endParaRPr lang="en-US" dirty="0">
                <a:solidFill>
                  <a:schemeClr val="tx2"/>
                </a:solidFill>
              </a:endParaRPr>
            </a:p>
          </p:txBody>
        </p:sp>
        <p:sp>
          <p:nvSpPr>
            <p:cNvPr id="173" name="Content Placeholder 2">
              <a:extLst>
                <a:ext uri="{FF2B5EF4-FFF2-40B4-BE49-F238E27FC236}">
                  <a16:creationId xmlns:a16="http://schemas.microsoft.com/office/drawing/2014/main" id="{3C6D838D-7DE6-18F5-A7BB-F27B28958B00}"/>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0.94</a:t>
              </a:r>
            </a:p>
          </p:txBody>
        </p:sp>
      </p:grpSp>
      <p:grpSp>
        <p:nvGrpSpPr>
          <p:cNvPr id="174" name="Group 173">
            <a:extLst>
              <a:ext uri="{FF2B5EF4-FFF2-40B4-BE49-F238E27FC236}">
                <a16:creationId xmlns:a16="http://schemas.microsoft.com/office/drawing/2014/main" id="{046CF987-75A6-1AC6-7DBD-7BF8D2180D30}"/>
              </a:ext>
            </a:extLst>
          </p:cNvPr>
          <p:cNvGrpSpPr/>
          <p:nvPr/>
        </p:nvGrpSpPr>
        <p:grpSpPr>
          <a:xfrm>
            <a:off x="418959" y="4903136"/>
            <a:ext cx="11207403" cy="1362404"/>
            <a:chOff x="418959" y="2602448"/>
            <a:chExt cx="11207403" cy="1362404"/>
          </a:xfrm>
        </p:grpSpPr>
        <p:sp>
          <p:nvSpPr>
            <p:cNvPr id="175" name="Rectangle 174">
              <a:extLst>
                <a:ext uri="{FF2B5EF4-FFF2-40B4-BE49-F238E27FC236}">
                  <a16:creationId xmlns:a16="http://schemas.microsoft.com/office/drawing/2014/main" id="{38CB6F68-92E6-844A-6382-7B131AE0E3A8}"/>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F986140-AD49-52AB-8ABA-232669E80A6F}"/>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9E49C37C-0274-FB27-A7FC-42E40263F51F}"/>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322D3640-26F5-31C0-15A1-35CFEF61684E}"/>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0F4516E9-9A25-0FD2-A127-A29B33AAF104}"/>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8F8210FE-5922-AC73-1978-4E2C3BF20CFD}"/>
                </a:ext>
              </a:extLst>
            </p:cNvPr>
            <p:cNvSpPr/>
            <p:nvPr/>
          </p:nvSpPr>
          <p:spPr>
            <a:xfrm>
              <a:off x="9964078" y="2602448"/>
              <a:ext cx="1648894" cy="1362404"/>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Content Placeholder 2">
              <a:extLst>
                <a:ext uri="{FF2B5EF4-FFF2-40B4-BE49-F238E27FC236}">
                  <a16:creationId xmlns:a16="http://schemas.microsoft.com/office/drawing/2014/main" id="{FC38540F-51EF-E462-677D-A800412F093B}"/>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82" name="Content Placeholder 2">
              <a:extLst>
                <a:ext uri="{FF2B5EF4-FFF2-40B4-BE49-F238E27FC236}">
                  <a16:creationId xmlns:a16="http://schemas.microsoft.com/office/drawing/2014/main" id="{3BE71C1B-CF60-A5E6-5543-91B9AB2943F5}"/>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83" name="Straight Connector 182">
              <a:extLst>
                <a:ext uri="{FF2B5EF4-FFF2-40B4-BE49-F238E27FC236}">
                  <a16:creationId xmlns:a16="http://schemas.microsoft.com/office/drawing/2014/main" id="{2F998879-BB75-3FF5-6202-A41944332E89}"/>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639A652-11B1-A718-186E-F121ACBBB3F6}"/>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58F70C1-273B-AF81-9A69-7EB928F84528}"/>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92862ED-9E17-48F5-1062-B15E02BE298A}"/>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5E16BE5-44C0-5E87-A83A-37FA3D406CC3}"/>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811FA12-3984-C9E8-82D2-56D4F0F89361}"/>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89" name="Content Placeholder 2">
              <a:extLst>
                <a:ext uri="{FF2B5EF4-FFF2-40B4-BE49-F238E27FC236}">
                  <a16:creationId xmlns:a16="http://schemas.microsoft.com/office/drawing/2014/main" id="{EB3FAC83-CFA6-D27C-D862-103003113253}"/>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0.81</a:t>
              </a:r>
              <a:endParaRPr lang="en-US" dirty="0">
                <a:solidFill>
                  <a:schemeClr val="tx2"/>
                </a:solidFill>
              </a:endParaRPr>
            </a:p>
          </p:txBody>
        </p:sp>
        <p:sp>
          <p:nvSpPr>
            <p:cNvPr id="190" name="Content Placeholder 2">
              <a:extLst>
                <a:ext uri="{FF2B5EF4-FFF2-40B4-BE49-F238E27FC236}">
                  <a16:creationId xmlns:a16="http://schemas.microsoft.com/office/drawing/2014/main" id="{35F573ED-C92C-5D71-8A65-158F17746B5D}"/>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1" name="Content Placeholder 2">
              <a:extLst>
                <a:ext uri="{FF2B5EF4-FFF2-40B4-BE49-F238E27FC236}">
                  <a16:creationId xmlns:a16="http://schemas.microsoft.com/office/drawing/2014/main" id="{AB70983B-874A-4C2E-FF15-F9C18F2D1531}"/>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0.95</a:t>
              </a:r>
              <a:endParaRPr lang="en-US" dirty="0">
                <a:solidFill>
                  <a:schemeClr val="tx2"/>
                </a:solidFill>
              </a:endParaRPr>
            </a:p>
          </p:txBody>
        </p:sp>
        <p:sp>
          <p:nvSpPr>
            <p:cNvPr id="192" name="Content Placeholder 2">
              <a:extLst>
                <a:ext uri="{FF2B5EF4-FFF2-40B4-BE49-F238E27FC236}">
                  <a16:creationId xmlns:a16="http://schemas.microsoft.com/office/drawing/2014/main" id="{E7CA1D50-EB48-BD04-FDDC-8D1B519E64AF}"/>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3" name="Content Placeholder 2">
              <a:extLst>
                <a:ext uri="{FF2B5EF4-FFF2-40B4-BE49-F238E27FC236}">
                  <a16:creationId xmlns:a16="http://schemas.microsoft.com/office/drawing/2014/main" id="{B88DAAAF-D8EC-FEF1-D662-579FC4836E42}"/>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endParaRPr lang="en-US" dirty="0">
                <a:solidFill>
                  <a:schemeClr val="tx2"/>
                </a:solidFill>
              </a:endParaRPr>
            </a:p>
          </p:txBody>
        </p:sp>
        <p:sp>
          <p:nvSpPr>
            <p:cNvPr id="194" name="Content Placeholder 2">
              <a:extLst>
                <a:ext uri="{FF2B5EF4-FFF2-40B4-BE49-F238E27FC236}">
                  <a16:creationId xmlns:a16="http://schemas.microsoft.com/office/drawing/2014/main" id="{7249A393-8C2F-38C1-BE12-295C2F70D0DE}"/>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195" name="Content Placeholder 2">
              <a:extLst>
                <a:ext uri="{FF2B5EF4-FFF2-40B4-BE49-F238E27FC236}">
                  <a16:creationId xmlns:a16="http://schemas.microsoft.com/office/drawing/2014/main" id="{6683E2E6-A2ED-CCB1-D413-10BE99101E5E}"/>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0.89</a:t>
              </a:r>
              <a:endParaRPr lang="en-US" dirty="0">
                <a:solidFill>
                  <a:schemeClr val="tx2"/>
                </a:solidFill>
              </a:endParaRPr>
            </a:p>
          </p:txBody>
        </p:sp>
        <p:sp>
          <p:nvSpPr>
            <p:cNvPr id="196" name="Content Placeholder 2">
              <a:extLst>
                <a:ext uri="{FF2B5EF4-FFF2-40B4-BE49-F238E27FC236}">
                  <a16:creationId xmlns:a16="http://schemas.microsoft.com/office/drawing/2014/main" id="{9E0673C7-1650-AB88-E634-E4550E0EBE72}"/>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197" name="Content Placeholder 2">
              <a:extLst>
                <a:ext uri="{FF2B5EF4-FFF2-40B4-BE49-F238E27FC236}">
                  <a16:creationId xmlns:a16="http://schemas.microsoft.com/office/drawing/2014/main" id="{2C325699-7D43-195C-F978-91901C6954C7}"/>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0.71</a:t>
              </a:r>
              <a:endParaRPr lang="en-US" dirty="0">
                <a:solidFill>
                  <a:schemeClr val="tx2"/>
                </a:solidFill>
              </a:endParaRPr>
            </a:p>
          </p:txBody>
        </p:sp>
        <p:sp>
          <p:nvSpPr>
            <p:cNvPr id="198" name="Content Placeholder 2">
              <a:extLst>
                <a:ext uri="{FF2B5EF4-FFF2-40B4-BE49-F238E27FC236}">
                  <a16:creationId xmlns:a16="http://schemas.microsoft.com/office/drawing/2014/main" id="{A6C7D29E-B44A-AB77-2A82-724381A4CCBD}"/>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0.94</a:t>
              </a:r>
            </a:p>
          </p:txBody>
        </p:sp>
        <p:sp>
          <p:nvSpPr>
            <p:cNvPr id="199" name="Content Placeholder 2">
              <a:extLst>
                <a:ext uri="{FF2B5EF4-FFF2-40B4-BE49-F238E27FC236}">
                  <a16:creationId xmlns:a16="http://schemas.microsoft.com/office/drawing/2014/main" id="{A6AD77CB-29B3-128E-D871-E5A91AA8AA20}"/>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0.86</a:t>
              </a:r>
              <a:endParaRPr lang="en-US" dirty="0">
                <a:solidFill>
                  <a:schemeClr val="tx2"/>
                </a:solidFill>
              </a:endParaRPr>
            </a:p>
          </p:txBody>
        </p:sp>
        <p:sp>
          <p:nvSpPr>
            <p:cNvPr id="200" name="Content Placeholder 2">
              <a:extLst>
                <a:ext uri="{FF2B5EF4-FFF2-40B4-BE49-F238E27FC236}">
                  <a16:creationId xmlns:a16="http://schemas.microsoft.com/office/drawing/2014/main" id="{A32D0870-B9EB-C55F-C6E8-CC76EC25F500}"/>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grpSp>
      <p:grpSp>
        <p:nvGrpSpPr>
          <p:cNvPr id="202" name="Group 201">
            <a:extLst>
              <a:ext uri="{FF2B5EF4-FFF2-40B4-BE49-F238E27FC236}">
                <a16:creationId xmlns:a16="http://schemas.microsoft.com/office/drawing/2014/main" id="{E8CF6387-5D5D-D3C4-5ADA-0FDFCFB157D2}"/>
              </a:ext>
            </a:extLst>
          </p:cNvPr>
          <p:cNvGrpSpPr/>
          <p:nvPr/>
        </p:nvGrpSpPr>
        <p:grpSpPr>
          <a:xfrm>
            <a:off x="418959" y="1587517"/>
            <a:ext cx="11207403" cy="1362404"/>
            <a:chOff x="418959" y="2602448"/>
            <a:chExt cx="11207403" cy="1362404"/>
          </a:xfrm>
        </p:grpSpPr>
        <p:sp>
          <p:nvSpPr>
            <p:cNvPr id="203" name="Rectangle 202">
              <a:extLst>
                <a:ext uri="{FF2B5EF4-FFF2-40B4-BE49-F238E27FC236}">
                  <a16:creationId xmlns:a16="http://schemas.microsoft.com/office/drawing/2014/main" id="{8945A123-D6A0-0CAF-9698-394F127CF6CB}"/>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7FB7AA14-72CF-3D19-63B8-A2218F3BAD3A}"/>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BEC8F23-F051-CC24-F13E-4C78F13D18DC}"/>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020A4B-ABEF-E41A-36F1-176BE0803E41}"/>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B75B3D7-EEDF-8605-EBFD-8F9FBF0B00A5}"/>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1EF48527-F93D-7947-15D9-20FAF57F7283}"/>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Content Placeholder 2">
              <a:extLst>
                <a:ext uri="{FF2B5EF4-FFF2-40B4-BE49-F238E27FC236}">
                  <a16:creationId xmlns:a16="http://schemas.microsoft.com/office/drawing/2014/main" id="{D62F452D-49A0-B84F-C9C5-1969413ABE08}"/>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210" name="Content Placeholder 2">
              <a:extLst>
                <a:ext uri="{FF2B5EF4-FFF2-40B4-BE49-F238E27FC236}">
                  <a16:creationId xmlns:a16="http://schemas.microsoft.com/office/drawing/2014/main" id="{9F99AA16-2CEB-8258-F35E-489DA26337F1}"/>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211" name="Straight Connector 210">
              <a:extLst>
                <a:ext uri="{FF2B5EF4-FFF2-40B4-BE49-F238E27FC236}">
                  <a16:creationId xmlns:a16="http://schemas.microsoft.com/office/drawing/2014/main" id="{B314D05E-1E79-76C4-4E44-8F8C1C90DCF2}"/>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8F573E8-5FDB-5931-736A-9526698BABC7}"/>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C9C775A-9802-B39C-ABF9-037F1AC8F8D8}"/>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4E10298-1C7A-B43A-BDF1-37E3429AB5B9}"/>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FFFF1CDF-E63B-ED00-AC0D-EFFD44337525}"/>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1341DFA-A381-68EA-5148-2BDF4C99E3F1}"/>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BC70EB10-6B9B-5F01-6FB3-A679864E2540}"/>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0.90</a:t>
              </a:r>
              <a:endParaRPr lang="en-US" dirty="0">
                <a:solidFill>
                  <a:schemeClr val="tx2"/>
                </a:solidFill>
              </a:endParaRPr>
            </a:p>
          </p:txBody>
        </p:sp>
        <p:sp>
          <p:nvSpPr>
            <p:cNvPr id="218" name="Content Placeholder 2">
              <a:extLst>
                <a:ext uri="{FF2B5EF4-FFF2-40B4-BE49-F238E27FC236}">
                  <a16:creationId xmlns:a16="http://schemas.microsoft.com/office/drawing/2014/main" id="{6BA1CD8F-EAE5-FB93-65F9-908E2997C88A}"/>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219" name="Content Placeholder 2">
              <a:extLst>
                <a:ext uri="{FF2B5EF4-FFF2-40B4-BE49-F238E27FC236}">
                  <a16:creationId xmlns:a16="http://schemas.microsoft.com/office/drawing/2014/main" id="{790506C5-BF38-1C85-8A38-9E389AE3403A}"/>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endParaRPr lang="en-US" dirty="0">
                <a:solidFill>
                  <a:schemeClr val="tx2"/>
                </a:solidFill>
              </a:endParaRPr>
            </a:p>
          </p:txBody>
        </p:sp>
        <p:sp>
          <p:nvSpPr>
            <p:cNvPr id="220" name="Content Placeholder 2">
              <a:extLst>
                <a:ext uri="{FF2B5EF4-FFF2-40B4-BE49-F238E27FC236}">
                  <a16:creationId xmlns:a16="http://schemas.microsoft.com/office/drawing/2014/main" id="{82921CAD-44AC-28EB-BEF1-822A17B999A9}"/>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221" name="Content Placeholder 2">
              <a:extLst>
                <a:ext uri="{FF2B5EF4-FFF2-40B4-BE49-F238E27FC236}">
                  <a16:creationId xmlns:a16="http://schemas.microsoft.com/office/drawing/2014/main" id="{9B5AFB69-4725-D562-7757-BBD2FC5462BE}"/>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0.47</a:t>
              </a:r>
              <a:endParaRPr lang="en-US" dirty="0">
                <a:solidFill>
                  <a:schemeClr val="tx2"/>
                </a:solidFill>
              </a:endParaRPr>
            </a:p>
          </p:txBody>
        </p:sp>
        <p:sp>
          <p:nvSpPr>
            <p:cNvPr id="222" name="Content Placeholder 2">
              <a:extLst>
                <a:ext uri="{FF2B5EF4-FFF2-40B4-BE49-F238E27FC236}">
                  <a16:creationId xmlns:a16="http://schemas.microsoft.com/office/drawing/2014/main" id="{FD1A7896-B1CA-EE87-2334-7F0106618A1C}"/>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p>
          </p:txBody>
        </p:sp>
        <p:sp>
          <p:nvSpPr>
            <p:cNvPr id="223" name="Content Placeholder 2">
              <a:extLst>
                <a:ext uri="{FF2B5EF4-FFF2-40B4-BE49-F238E27FC236}">
                  <a16:creationId xmlns:a16="http://schemas.microsoft.com/office/drawing/2014/main" id="{44F48858-95CF-3C3C-3FA4-C668DCA93A77}"/>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0.87</a:t>
              </a:r>
              <a:endParaRPr lang="en-US" dirty="0">
                <a:solidFill>
                  <a:schemeClr val="tx2"/>
                </a:solidFill>
              </a:endParaRPr>
            </a:p>
          </p:txBody>
        </p:sp>
        <p:sp>
          <p:nvSpPr>
            <p:cNvPr id="224" name="Content Placeholder 2">
              <a:extLst>
                <a:ext uri="{FF2B5EF4-FFF2-40B4-BE49-F238E27FC236}">
                  <a16:creationId xmlns:a16="http://schemas.microsoft.com/office/drawing/2014/main" id="{2CAE8E15-C7B8-FCF2-59AA-1B7B692CC01F}"/>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225" name="Content Placeholder 2">
              <a:extLst>
                <a:ext uri="{FF2B5EF4-FFF2-40B4-BE49-F238E27FC236}">
                  <a16:creationId xmlns:a16="http://schemas.microsoft.com/office/drawing/2014/main" id="{8E82F464-ADF9-7BD4-1AF0-ED8732862AB7}"/>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endParaRPr lang="en-US" dirty="0">
                <a:solidFill>
                  <a:schemeClr val="tx2"/>
                </a:solidFill>
              </a:endParaRPr>
            </a:p>
          </p:txBody>
        </p:sp>
        <p:sp>
          <p:nvSpPr>
            <p:cNvPr id="226" name="Content Placeholder 2">
              <a:extLst>
                <a:ext uri="{FF2B5EF4-FFF2-40B4-BE49-F238E27FC236}">
                  <a16:creationId xmlns:a16="http://schemas.microsoft.com/office/drawing/2014/main" id="{559BB99D-C124-A814-8AF6-07F591BDB329}"/>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227" name="Content Placeholder 2">
              <a:extLst>
                <a:ext uri="{FF2B5EF4-FFF2-40B4-BE49-F238E27FC236}">
                  <a16:creationId xmlns:a16="http://schemas.microsoft.com/office/drawing/2014/main" id="{F3F22A3A-4655-CD32-A02C-3B32403D990B}"/>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0.64</a:t>
              </a:r>
              <a:endParaRPr lang="en-US" dirty="0">
                <a:solidFill>
                  <a:schemeClr val="tx2"/>
                </a:solidFill>
              </a:endParaRPr>
            </a:p>
          </p:txBody>
        </p:sp>
        <p:sp>
          <p:nvSpPr>
            <p:cNvPr id="228" name="Content Placeholder 2">
              <a:extLst>
                <a:ext uri="{FF2B5EF4-FFF2-40B4-BE49-F238E27FC236}">
                  <a16:creationId xmlns:a16="http://schemas.microsoft.com/office/drawing/2014/main" id="{7050D518-4705-1C16-270D-D33D5301D48B}"/>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p>
          </p:txBody>
        </p:sp>
      </p:grpSp>
      <p:grpSp>
        <p:nvGrpSpPr>
          <p:cNvPr id="254" name="Group 253">
            <a:extLst>
              <a:ext uri="{FF2B5EF4-FFF2-40B4-BE49-F238E27FC236}">
                <a16:creationId xmlns:a16="http://schemas.microsoft.com/office/drawing/2014/main" id="{ADDF96FC-60CB-0F0F-0019-3FC3EF8A2807}"/>
              </a:ext>
            </a:extLst>
          </p:cNvPr>
          <p:cNvGrpSpPr/>
          <p:nvPr/>
        </p:nvGrpSpPr>
        <p:grpSpPr>
          <a:xfrm>
            <a:off x="1354501" y="1306686"/>
            <a:ext cx="10312988" cy="354424"/>
            <a:chOff x="1354501" y="1416022"/>
            <a:chExt cx="10312988" cy="354424"/>
          </a:xfrm>
        </p:grpSpPr>
        <p:sp>
          <p:nvSpPr>
            <p:cNvPr id="231" name="Content Placeholder 2">
              <a:extLst>
                <a:ext uri="{FF2B5EF4-FFF2-40B4-BE49-F238E27FC236}">
                  <a16:creationId xmlns:a16="http://schemas.microsoft.com/office/drawing/2014/main" id="{43CBE592-75E3-F19F-5A91-398EBC489241}"/>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2" name="Content Placeholder 2">
              <a:extLst>
                <a:ext uri="{FF2B5EF4-FFF2-40B4-BE49-F238E27FC236}">
                  <a16:creationId xmlns:a16="http://schemas.microsoft.com/office/drawing/2014/main" id="{3309D2B5-B73D-2C22-FC1C-5A5BAB6ED54B}"/>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Bible</a:t>
              </a:r>
            </a:p>
          </p:txBody>
        </p:sp>
        <p:sp>
          <p:nvSpPr>
            <p:cNvPr id="233" name="Content Placeholder 2">
              <a:extLst>
                <a:ext uri="{FF2B5EF4-FFF2-40B4-BE49-F238E27FC236}">
                  <a16:creationId xmlns:a16="http://schemas.microsoft.com/office/drawing/2014/main" id="{56141260-946F-617D-A2ED-C9E06E484842}"/>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Burgess</a:t>
              </a:r>
            </a:p>
          </p:txBody>
        </p:sp>
        <p:sp>
          <p:nvSpPr>
            <p:cNvPr id="234" name="Content Placeholder 2">
              <a:extLst>
                <a:ext uri="{FF2B5EF4-FFF2-40B4-BE49-F238E27FC236}">
                  <a16:creationId xmlns:a16="http://schemas.microsoft.com/office/drawing/2014/main" id="{E38172CD-C7F4-76FA-0D7F-28891C380032}"/>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5" name="Content Placeholder 2">
              <a:extLst>
                <a:ext uri="{FF2B5EF4-FFF2-40B4-BE49-F238E27FC236}">
                  <a16:creationId xmlns:a16="http://schemas.microsoft.com/office/drawing/2014/main" id="{211AEB3D-5652-98A8-30F3-A1859E8E04B5}"/>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Melville</a:t>
              </a:r>
            </a:p>
          </p:txBody>
        </p:sp>
        <p:sp>
          <p:nvSpPr>
            <p:cNvPr id="236" name="Content Placeholder 2">
              <a:extLst>
                <a:ext uri="{FF2B5EF4-FFF2-40B4-BE49-F238E27FC236}">
                  <a16:creationId xmlns:a16="http://schemas.microsoft.com/office/drawing/2014/main" id="{02F26E25-384A-3575-C17D-DBE79C53DB79}"/>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grpSp>
      <p:grpSp>
        <p:nvGrpSpPr>
          <p:cNvPr id="255" name="Group 254">
            <a:extLst>
              <a:ext uri="{FF2B5EF4-FFF2-40B4-BE49-F238E27FC236}">
                <a16:creationId xmlns:a16="http://schemas.microsoft.com/office/drawing/2014/main" id="{C32669E6-4E7E-58F5-69DF-6059312BB3F7}"/>
              </a:ext>
            </a:extLst>
          </p:cNvPr>
          <p:cNvGrpSpPr/>
          <p:nvPr/>
        </p:nvGrpSpPr>
        <p:grpSpPr>
          <a:xfrm>
            <a:off x="1357814" y="2960272"/>
            <a:ext cx="10312988" cy="354424"/>
            <a:chOff x="1354501" y="1416022"/>
            <a:chExt cx="10312988" cy="354424"/>
          </a:xfrm>
        </p:grpSpPr>
        <p:sp>
          <p:nvSpPr>
            <p:cNvPr id="256" name="Content Placeholder 2">
              <a:extLst>
                <a:ext uri="{FF2B5EF4-FFF2-40B4-BE49-F238E27FC236}">
                  <a16:creationId xmlns:a16="http://schemas.microsoft.com/office/drawing/2014/main" id="{EACB82A5-C892-F87D-4AD8-847D745DD172}"/>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57" name="Content Placeholder 2">
              <a:extLst>
                <a:ext uri="{FF2B5EF4-FFF2-40B4-BE49-F238E27FC236}">
                  <a16:creationId xmlns:a16="http://schemas.microsoft.com/office/drawing/2014/main" id="{A8535A86-EB2B-1205-AB9C-6A1774D89445}"/>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Blake</a:t>
              </a:r>
            </a:p>
          </p:txBody>
        </p:sp>
        <p:sp>
          <p:nvSpPr>
            <p:cNvPr id="258" name="Content Placeholder 2">
              <a:extLst>
                <a:ext uri="{FF2B5EF4-FFF2-40B4-BE49-F238E27FC236}">
                  <a16:creationId xmlns:a16="http://schemas.microsoft.com/office/drawing/2014/main" id="{8DE23416-8BF1-3DD0-2722-4FFC5EF0B654}"/>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Carroll</a:t>
              </a:r>
            </a:p>
          </p:txBody>
        </p:sp>
        <p:sp>
          <p:nvSpPr>
            <p:cNvPr id="259" name="Content Placeholder 2">
              <a:extLst>
                <a:ext uri="{FF2B5EF4-FFF2-40B4-BE49-F238E27FC236}">
                  <a16:creationId xmlns:a16="http://schemas.microsoft.com/office/drawing/2014/main" id="{837B46A8-5CFD-BD8F-31A9-21CC98A211CB}"/>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0" name="Content Placeholder 2">
              <a:extLst>
                <a:ext uri="{FF2B5EF4-FFF2-40B4-BE49-F238E27FC236}">
                  <a16:creationId xmlns:a16="http://schemas.microsoft.com/office/drawing/2014/main" id="{189D7D5E-F2AF-1040-3A21-3380A48A0D07}"/>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Milton</a:t>
              </a:r>
            </a:p>
          </p:txBody>
        </p:sp>
        <p:sp>
          <p:nvSpPr>
            <p:cNvPr id="261" name="Content Placeholder 2">
              <a:extLst>
                <a:ext uri="{FF2B5EF4-FFF2-40B4-BE49-F238E27FC236}">
                  <a16:creationId xmlns:a16="http://schemas.microsoft.com/office/drawing/2014/main" id="{6670102A-EC35-43D6-BC46-BD9D0F1EF921}"/>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Edgeworth</a:t>
              </a:r>
            </a:p>
          </p:txBody>
        </p:sp>
      </p:grpSp>
      <p:grpSp>
        <p:nvGrpSpPr>
          <p:cNvPr id="262" name="Group 261">
            <a:extLst>
              <a:ext uri="{FF2B5EF4-FFF2-40B4-BE49-F238E27FC236}">
                <a16:creationId xmlns:a16="http://schemas.microsoft.com/office/drawing/2014/main" id="{BE7F8867-4880-0A96-21F4-7B0EDF863F9D}"/>
              </a:ext>
            </a:extLst>
          </p:cNvPr>
          <p:cNvGrpSpPr/>
          <p:nvPr/>
        </p:nvGrpSpPr>
        <p:grpSpPr>
          <a:xfrm>
            <a:off x="1371060" y="4613490"/>
            <a:ext cx="10312988" cy="354424"/>
            <a:chOff x="1354501" y="1416022"/>
            <a:chExt cx="10312988" cy="354424"/>
          </a:xfrm>
        </p:grpSpPr>
        <p:sp>
          <p:nvSpPr>
            <p:cNvPr id="263" name="Content Placeholder 2">
              <a:extLst>
                <a:ext uri="{FF2B5EF4-FFF2-40B4-BE49-F238E27FC236}">
                  <a16:creationId xmlns:a16="http://schemas.microsoft.com/office/drawing/2014/main" id="{5D527B42-DB13-495E-9564-C5A9B3F9CCD3}"/>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4" name="Content Placeholder 2">
              <a:extLst>
                <a:ext uri="{FF2B5EF4-FFF2-40B4-BE49-F238E27FC236}">
                  <a16:creationId xmlns:a16="http://schemas.microsoft.com/office/drawing/2014/main" id="{860D46E7-AB72-D0AE-9E07-4095523D43CC}"/>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Bryant</a:t>
              </a:r>
            </a:p>
          </p:txBody>
        </p:sp>
        <p:sp>
          <p:nvSpPr>
            <p:cNvPr id="265" name="Content Placeholder 2">
              <a:extLst>
                <a:ext uri="{FF2B5EF4-FFF2-40B4-BE49-F238E27FC236}">
                  <a16:creationId xmlns:a16="http://schemas.microsoft.com/office/drawing/2014/main" id="{F67FC796-7D7A-3603-117F-0C827FB9F701}"/>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6" name="Content Placeholder 2">
              <a:extLst>
                <a:ext uri="{FF2B5EF4-FFF2-40B4-BE49-F238E27FC236}">
                  <a16:creationId xmlns:a16="http://schemas.microsoft.com/office/drawing/2014/main" id="{34BA7628-0297-C859-8C01-558D432CC1F6}"/>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7" name="Content Placeholder 2">
              <a:extLst>
                <a:ext uri="{FF2B5EF4-FFF2-40B4-BE49-F238E27FC236}">
                  <a16:creationId xmlns:a16="http://schemas.microsoft.com/office/drawing/2014/main" id="{1E0A1271-3B87-4CA6-5A69-775E6A7FCA26}"/>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8" name="Content Placeholder 2">
              <a:extLst>
                <a:ext uri="{FF2B5EF4-FFF2-40B4-BE49-F238E27FC236}">
                  <a16:creationId xmlns:a16="http://schemas.microsoft.com/office/drawing/2014/main" id="{28CDF078-770C-34B7-0EE0-0FB512073F6F}"/>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Whitman</a:t>
              </a:r>
            </a:p>
          </p:txBody>
        </p:sp>
      </p:grpSp>
    </p:spTree>
    <p:extLst>
      <p:ext uri="{BB962C8B-B14F-4D97-AF65-F5344CB8AC3E}">
        <p14:creationId xmlns:p14="http://schemas.microsoft.com/office/powerpoint/2010/main" val="1653737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772AC-55A2-DAFA-5FF3-49ABA2CD84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603D21-5ADC-6184-D4BA-DD13C18202AA}"/>
              </a:ext>
            </a:extLst>
          </p:cNvPr>
          <p:cNvSpPr>
            <a:spLocks noGrp="1"/>
          </p:cNvSpPr>
          <p:nvPr>
            <p:ph type="title"/>
          </p:nvPr>
        </p:nvSpPr>
        <p:spPr>
          <a:xfrm>
            <a:off x="1241854" y="245365"/>
            <a:ext cx="10143324" cy="910492"/>
          </a:xfrm>
        </p:spPr>
        <p:txBody>
          <a:bodyPr>
            <a:normAutofit/>
          </a:bodyPr>
          <a:lstStyle/>
          <a:p>
            <a:r>
              <a:rPr lang="en-US" sz="3200" dirty="0"/>
              <a:t>F1-Score</a:t>
            </a:r>
            <a:endParaRPr lang="en-US" sz="4000" dirty="0"/>
          </a:p>
        </p:txBody>
      </p:sp>
      <p:grpSp>
        <p:nvGrpSpPr>
          <p:cNvPr id="230" name="Group 229">
            <a:extLst>
              <a:ext uri="{FF2B5EF4-FFF2-40B4-BE49-F238E27FC236}">
                <a16:creationId xmlns:a16="http://schemas.microsoft.com/office/drawing/2014/main" id="{17C9FF20-6B51-B940-D29A-ED87DDC05FEA}"/>
              </a:ext>
            </a:extLst>
          </p:cNvPr>
          <p:cNvGrpSpPr/>
          <p:nvPr/>
        </p:nvGrpSpPr>
        <p:grpSpPr>
          <a:xfrm>
            <a:off x="1286585" y="903551"/>
            <a:ext cx="10312990" cy="397543"/>
            <a:chOff x="1286585" y="1007916"/>
            <a:chExt cx="10312990" cy="397543"/>
          </a:xfrm>
        </p:grpSpPr>
        <p:sp>
          <p:nvSpPr>
            <p:cNvPr id="13" name="Rectangle 12">
              <a:extLst>
                <a:ext uri="{FF2B5EF4-FFF2-40B4-BE49-F238E27FC236}">
                  <a16:creationId xmlns:a16="http://schemas.microsoft.com/office/drawing/2014/main" id="{668779CE-88E5-06A1-40F8-382B9468C518}"/>
                </a:ext>
              </a:extLst>
            </p:cNvPr>
            <p:cNvSpPr/>
            <p:nvPr/>
          </p:nvSpPr>
          <p:spPr>
            <a:xfrm>
              <a:off x="1286585" y="1015593"/>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09219F90-59E0-01D3-B0DB-99109787E6E4}"/>
                </a:ext>
              </a:extLst>
            </p:cNvPr>
            <p:cNvSpPr/>
            <p:nvPr/>
          </p:nvSpPr>
          <p:spPr>
            <a:xfrm>
              <a:off x="3023422"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6EA85D72-0171-0684-0542-A96901086654}"/>
                </a:ext>
              </a:extLst>
            </p:cNvPr>
            <p:cNvSpPr/>
            <p:nvPr/>
          </p:nvSpPr>
          <p:spPr>
            <a:xfrm>
              <a:off x="475691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11199616-F387-1EA3-B2BE-9406256B58CE}"/>
                </a:ext>
              </a:extLst>
            </p:cNvPr>
            <p:cNvSpPr/>
            <p:nvPr/>
          </p:nvSpPr>
          <p:spPr>
            <a:xfrm>
              <a:off x="6490397"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1B9D5AB4-6C0C-E759-50FC-F464A10CD4EF}"/>
                </a:ext>
              </a:extLst>
            </p:cNvPr>
            <p:cNvSpPr/>
            <p:nvPr/>
          </p:nvSpPr>
          <p:spPr>
            <a:xfrm>
              <a:off x="8220540"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0133F37A-AD03-C0A0-16A6-3A3C3550E1CD}"/>
                </a:ext>
              </a:extLst>
            </p:cNvPr>
            <p:cNvSpPr txBox="1">
              <a:spLocks/>
            </p:cNvSpPr>
            <p:nvPr/>
          </p:nvSpPr>
          <p:spPr>
            <a:xfrm>
              <a:off x="1286586"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
          <p:nvSpPr>
            <p:cNvPr id="24" name="Content Placeholder 2">
              <a:extLst>
                <a:ext uri="{FF2B5EF4-FFF2-40B4-BE49-F238E27FC236}">
                  <a16:creationId xmlns:a16="http://schemas.microsoft.com/office/drawing/2014/main" id="{BAAE1224-5358-5C9C-FD55-AAEADD7F6A26}"/>
                </a:ext>
              </a:extLst>
            </p:cNvPr>
            <p:cNvSpPr txBox="1">
              <a:spLocks/>
            </p:cNvSpPr>
            <p:nvPr/>
          </p:nvSpPr>
          <p:spPr>
            <a:xfrm>
              <a:off x="302342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2</a:t>
              </a:r>
            </a:p>
            <a:p>
              <a:pPr marL="0" indent="0" algn="ctr">
                <a:buNone/>
              </a:pPr>
              <a:endParaRPr lang="en-US" b="1" dirty="0">
                <a:solidFill>
                  <a:schemeClr val="tx2"/>
                </a:solidFill>
              </a:endParaRPr>
            </a:p>
          </p:txBody>
        </p:sp>
        <p:sp>
          <p:nvSpPr>
            <p:cNvPr id="25" name="Rectangle 24">
              <a:extLst>
                <a:ext uri="{FF2B5EF4-FFF2-40B4-BE49-F238E27FC236}">
                  <a16:creationId xmlns:a16="http://schemas.microsoft.com/office/drawing/2014/main" id="{FDEC98C8-0217-7F4B-A0A5-0F4F835377CC}"/>
                </a:ext>
              </a:extLst>
            </p:cNvPr>
            <p:cNvSpPr/>
            <p:nvPr/>
          </p:nvSpPr>
          <p:spPr>
            <a:xfrm>
              <a:off x="4760255"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Content Placeholder 2">
              <a:extLst>
                <a:ext uri="{FF2B5EF4-FFF2-40B4-BE49-F238E27FC236}">
                  <a16:creationId xmlns:a16="http://schemas.microsoft.com/office/drawing/2014/main" id="{DBE51301-1B8A-BBFB-D0F3-25C98FD69F90}"/>
                </a:ext>
              </a:extLst>
            </p:cNvPr>
            <p:cNvSpPr txBox="1">
              <a:spLocks/>
            </p:cNvSpPr>
            <p:nvPr/>
          </p:nvSpPr>
          <p:spPr>
            <a:xfrm>
              <a:off x="4760255"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3</a:t>
              </a:r>
            </a:p>
            <a:p>
              <a:pPr marL="0" indent="0" algn="ctr">
                <a:buNone/>
              </a:pPr>
              <a:endParaRPr lang="en-US" b="1" dirty="0">
                <a:solidFill>
                  <a:schemeClr val="tx2"/>
                </a:solidFill>
              </a:endParaRPr>
            </a:p>
          </p:txBody>
        </p:sp>
        <p:sp>
          <p:nvSpPr>
            <p:cNvPr id="27" name="Rectangle 26">
              <a:extLst>
                <a:ext uri="{FF2B5EF4-FFF2-40B4-BE49-F238E27FC236}">
                  <a16:creationId xmlns:a16="http://schemas.microsoft.com/office/drawing/2014/main" id="{CD7ADA1F-33C0-E149-F005-997B211D218A}"/>
                </a:ext>
              </a:extLst>
            </p:cNvPr>
            <p:cNvSpPr/>
            <p:nvPr/>
          </p:nvSpPr>
          <p:spPr>
            <a:xfrm>
              <a:off x="6490398"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Content Placeholder 2">
              <a:extLst>
                <a:ext uri="{FF2B5EF4-FFF2-40B4-BE49-F238E27FC236}">
                  <a16:creationId xmlns:a16="http://schemas.microsoft.com/office/drawing/2014/main" id="{A3D13F34-C79E-6D94-44D7-2D532542F194}"/>
                </a:ext>
              </a:extLst>
            </p:cNvPr>
            <p:cNvSpPr txBox="1">
              <a:spLocks/>
            </p:cNvSpPr>
            <p:nvPr/>
          </p:nvSpPr>
          <p:spPr>
            <a:xfrm>
              <a:off x="6490398"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4</a:t>
              </a:r>
            </a:p>
            <a:p>
              <a:pPr marL="0" indent="0" algn="ctr">
                <a:buNone/>
              </a:pPr>
              <a:endParaRPr lang="en-US" b="1" dirty="0">
                <a:solidFill>
                  <a:schemeClr val="tx2"/>
                </a:solidFill>
              </a:endParaRPr>
            </a:p>
          </p:txBody>
        </p:sp>
        <p:sp>
          <p:nvSpPr>
            <p:cNvPr id="29" name="Content Placeholder 2">
              <a:extLst>
                <a:ext uri="{FF2B5EF4-FFF2-40B4-BE49-F238E27FC236}">
                  <a16:creationId xmlns:a16="http://schemas.microsoft.com/office/drawing/2014/main" id="{74BD6E5C-A01C-8A8F-B4DB-BF389BD2AA78}"/>
                </a:ext>
              </a:extLst>
            </p:cNvPr>
            <p:cNvSpPr txBox="1">
              <a:spLocks/>
            </p:cNvSpPr>
            <p:nvPr/>
          </p:nvSpPr>
          <p:spPr>
            <a:xfrm>
              <a:off x="8220541"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5</a:t>
              </a:r>
            </a:p>
            <a:p>
              <a:pPr marL="0" indent="0" algn="ctr">
                <a:buNone/>
              </a:pPr>
              <a:endParaRPr lang="en-US" b="1" dirty="0">
                <a:solidFill>
                  <a:schemeClr val="tx2"/>
                </a:solidFill>
              </a:endParaRPr>
            </a:p>
          </p:txBody>
        </p:sp>
        <p:sp>
          <p:nvSpPr>
            <p:cNvPr id="31" name="Rectangle 30">
              <a:extLst>
                <a:ext uri="{FF2B5EF4-FFF2-40B4-BE49-F238E27FC236}">
                  <a16:creationId xmlns:a16="http://schemas.microsoft.com/office/drawing/2014/main" id="{5305A496-FB89-FA67-04C4-8CC42FBB90C6}"/>
                </a:ext>
              </a:extLst>
            </p:cNvPr>
            <p:cNvSpPr/>
            <p:nvPr/>
          </p:nvSpPr>
          <p:spPr>
            <a:xfrm>
              <a:off x="995068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Content Placeholder 2">
              <a:extLst>
                <a:ext uri="{FF2B5EF4-FFF2-40B4-BE49-F238E27FC236}">
                  <a16:creationId xmlns:a16="http://schemas.microsoft.com/office/drawing/2014/main" id="{6014C770-F767-6B18-C332-F523DD1E63E4}"/>
                </a:ext>
              </a:extLst>
            </p:cNvPr>
            <p:cNvSpPr txBox="1">
              <a:spLocks/>
            </p:cNvSpPr>
            <p:nvPr/>
          </p:nvSpPr>
          <p:spPr>
            <a:xfrm>
              <a:off x="995068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6</a:t>
              </a:r>
            </a:p>
            <a:p>
              <a:pPr marL="0" indent="0" algn="ctr">
                <a:buNone/>
              </a:pPr>
              <a:endParaRPr lang="en-US" b="1" dirty="0">
                <a:solidFill>
                  <a:schemeClr val="tx2"/>
                </a:solidFill>
              </a:endParaRPr>
            </a:p>
          </p:txBody>
        </p:sp>
      </p:grpSp>
      <p:grpSp>
        <p:nvGrpSpPr>
          <p:cNvPr id="133" name="Group 132">
            <a:extLst>
              <a:ext uri="{FF2B5EF4-FFF2-40B4-BE49-F238E27FC236}">
                <a16:creationId xmlns:a16="http://schemas.microsoft.com/office/drawing/2014/main" id="{71DFF829-883E-FB0A-952C-F7637C4CE929}"/>
              </a:ext>
            </a:extLst>
          </p:cNvPr>
          <p:cNvGrpSpPr/>
          <p:nvPr/>
        </p:nvGrpSpPr>
        <p:grpSpPr>
          <a:xfrm>
            <a:off x="418959" y="3253042"/>
            <a:ext cx="11207403" cy="1362404"/>
            <a:chOff x="418959" y="2602448"/>
            <a:chExt cx="11207403" cy="1362404"/>
          </a:xfrm>
        </p:grpSpPr>
        <p:sp>
          <p:nvSpPr>
            <p:cNvPr id="134" name="Rectangle 133">
              <a:extLst>
                <a:ext uri="{FF2B5EF4-FFF2-40B4-BE49-F238E27FC236}">
                  <a16:creationId xmlns:a16="http://schemas.microsoft.com/office/drawing/2014/main" id="{5986178B-FBB5-7BC8-75AD-0B7769C14704}"/>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A2C134EE-A28A-5662-B777-C00014DF97A0}"/>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5F99DC8-AE20-6307-2087-A95E0FBBE660}"/>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20D003A-017D-2AB9-C4F5-9C89D36BDE86}"/>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84646E2-4789-E6D1-274D-43B7ECDBE9F5}"/>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BDB75F59-ED52-1851-9310-E75879E78941}"/>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Content Placeholder 2">
              <a:extLst>
                <a:ext uri="{FF2B5EF4-FFF2-40B4-BE49-F238E27FC236}">
                  <a16:creationId xmlns:a16="http://schemas.microsoft.com/office/drawing/2014/main" id="{3F9B0C4D-BD8A-A545-ADBE-2F9FA75D9814}"/>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55" name="Content Placeholder 2">
              <a:extLst>
                <a:ext uri="{FF2B5EF4-FFF2-40B4-BE49-F238E27FC236}">
                  <a16:creationId xmlns:a16="http://schemas.microsoft.com/office/drawing/2014/main" id="{876408C7-62CA-DF31-1B15-468BFF55607B}"/>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56" name="Straight Connector 155">
              <a:extLst>
                <a:ext uri="{FF2B5EF4-FFF2-40B4-BE49-F238E27FC236}">
                  <a16:creationId xmlns:a16="http://schemas.microsoft.com/office/drawing/2014/main" id="{7A2C3A4F-B615-1E30-CA61-ED9A5FB6DC4A}"/>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F3D0DBB-68A8-8DC6-EC16-1A05E79A4CED}"/>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159DC1C-E8A7-AD8B-767F-0AEB133E3894}"/>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F5E39E2-B029-3AE3-879A-9D5610143C81}"/>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A6B0867-65D6-367B-4B5A-CD7DDEB5E2D5}"/>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B62A711-67B6-A0FA-64EB-130F43C27BCE}"/>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62" name="Content Placeholder 2">
              <a:extLst>
                <a:ext uri="{FF2B5EF4-FFF2-40B4-BE49-F238E27FC236}">
                  <a16:creationId xmlns:a16="http://schemas.microsoft.com/office/drawing/2014/main" id="{5C206BE2-88E0-D399-D600-DD5FFE7393B3}"/>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0.62</a:t>
              </a:r>
              <a:endParaRPr lang="en-US" dirty="0">
                <a:solidFill>
                  <a:schemeClr val="tx2"/>
                </a:solidFill>
              </a:endParaRPr>
            </a:p>
          </p:txBody>
        </p:sp>
        <p:sp>
          <p:nvSpPr>
            <p:cNvPr id="163" name="Content Placeholder 2">
              <a:extLst>
                <a:ext uri="{FF2B5EF4-FFF2-40B4-BE49-F238E27FC236}">
                  <a16:creationId xmlns:a16="http://schemas.microsoft.com/office/drawing/2014/main" id="{C7948E94-9BF0-1E18-D89E-24D0535F35C3}"/>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p>
          </p:txBody>
        </p:sp>
        <p:sp>
          <p:nvSpPr>
            <p:cNvPr id="164" name="Content Placeholder 2">
              <a:extLst>
                <a:ext uri="{FF2B5EF4-FFF2-40B4-BE49-F238E27FC236}">
                  <a16:creationId xmlns:a16="http://schemas.microsoft.com/office/drawing/2014/main" id="{0951C874-36A6-9D00-0E04-430ECAEBFD77}"/>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0.49</a:t>
              </a:r>
              <a:endParaRPr lang="en-US" dirty="0">
                <a:solidFill>
                  <a:schemeClr val="tx2"/>
                </a:solidFill>
              </a:endParaRPr>
            </a:p>
          </p:txBody>
        </p:sp>
        <p:sp>
          <p:nvSpPr>
            <p:cNvPr id="165" name="Content Placeholder 2">
              <a:extLst>
                <a:ext uri="{FF2B5EF4-FFF2-40B4-BE49-F238E27FC236}">
                  <a16:creationId xmlns:a16="http://schemas.microsoft.com/office/drawing/2014/main" id="{299E9F4E-6443-EF40-3A28-A132F9C9E602}"/>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0.93</a:t>
              </a:r>
            </a:p>
          </p:txBody>
        </p:sp>
        <p:sp>
          <p:nvSpPr>
            <p:cNvPr id="166" name="Content Placeholder 2">
              <a:extLst>
                <a:ext uri="{FF2B5EF4-FFF2-40B4-BE49-F238E27FC236}">
                  <a16:creationId xmlns:a16="http://schemas.microsoft.com/office/drawing/2014/main" id="{EA41B009-5468-BEDB-5D81-BC7790319302}"/>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0.67</a:t>
              </a:r>
              <a:endParaRPr lang="en-US" dirty="0">
                <a:solidFill>
                  <a:schemeClr val="tx2"/>
                </a:solidFill>
              </a:endParaRPr>
            </a:p>
          </p:txBody>
        </p:sp>
        <p:sp>
          <p:nvSpPr>
            <p:cNvPr id="167" name="Content Placeholder 2">
              <a:extLst>
                <a:ext uri="{FF2B5EF4-FFF2-40B4-BE49-F238E27FC236}">
                  <a16:creationId xmlns:a16="http://schemas.microsoft.com/office/drawing/2014/main" id="{17C41C40-3C5C-7E36-0110-C2AB629CD70C}"/>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68" name="Content Placeholder 2">
              <a:extLst>
                <a:ext uri="{FF2B5EF4-FFF2-40B4-BE49-F238E27FC236}">
                  <a16:creationId xmlns:a16="http://schemas.microsoft.com/office/drawing/2014/main" id="{42FB9799-2D10-0D35-8BE6-63E7E1F1C636}"/>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0.71</a:t>
              </a:r>
              <a:endParaRPr lang="en-US" dirty="0">
                <a:solidFill>
                  <a:schemeClr val="tx2"/>
                </a:solidFill>
              </a:endParaRPr>
            </a:p>
          </p:txBody>
        </p:sp>
        <p:sp>
          <p:nvSpPr>
            <p:cNvPr id="169" name="Content Placeholder 2">
              <a:extLst>
                <a:ext uri="{FF2B5EF4-FFF2-40B4-BE49-F238E27FC236}">
                  <a16:creationId xmlns:a16="http://schemas.microsoft.com/office/drawing/2014/main" id="{D68CF2EF-856C-B5ED-F387-97C1F42A475F}"/>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70" name="Content Placeholder 2">
              <a:extLst>
                <a:ext uri="{FF2B5EF4-FFF2-40B4-BE49-F238E27FC236}">
                  <a16:creationId xmlns:a16="http://schemas.microsoft.com/office/drawing/2014/main" id="{BB4C1161-5779-857E-CB7B-F40F08422CFC}"/>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0.89</a:t>
              </a:r>
              <a:endParaRPr lang="en-US" dirty="0">
                <a:solidFill>
                  <a:schemeClr val="tx2"/>
                </a:solidFill>
              </a:endParaRPr>
            </a:p>
          </p:txBody>
        </p:sp>
        <p:sp>
          <p:nvSpPr>
            <p:cNvPr id="171" name="Content Placeholder 2">
              <a:extLst>
                <a:ext uri="{FF2B5EF4-FFF2-40B4-BE49-F238E27FC236}">
                  <a16:creationId xmlns:a16="http://schemas.microsoft.com/office/drawing/2014/main" id="{3FFBD873-1545-10F1-78EB-1F3E800FDD8F}"/>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72" name="Content Placeholder 2">
              <a:extLst>
                <a:ext uri="{FF2B5EF4-FFF2-40B4-BE49-F238E27FC236}">
                  <a16:creationId xmlns:a16="http://schemas.microsoft.com/office/drawing/2014/main" id="{A5EC66F4-FF4B-1504-04CB-083CA2F3A5C6}"/>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0.75</a:t>
              </a:r>
              <a:endParaRPr lang="en-US" dirty="0">
                <a:solidFill>
                  <a:schemeClr val="tx2"/>
                </a:solidFill>
              </a:endParaRPr>
            </a:p>
          </p:txBody>
        </p:sp>
        <p:sp>
          <p:nvSpPr>
            <p:cNvPr id="173" name="Content Placeholder 2">
              <a:extLst>
                <a:ext uri="{FF2B5EF4-FFF2-40B4-BE49-F238E27FC236}">
                  <a16:creationId xmlns:a16="http://schemas.microsoft.com/office/drawing/2014/main" id="{9EC0BC3F-4D18-4497-B246-53DD65E48393}"/>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0.94</a:t>
              </a:r>
            </a:p>
          </p:txBody>
        </p:sp>
      </p:grpSp>
      <p:grpSp>
        <p:nvGrpSpPr>
          <p:cNvPr id="174" name="Group 173">
            <a:extLst>
              <a:ext uri="{FF2B5EF4-FFF2-40B4-BE49-F238E27FC236}">
                <a16:creationId xmlns:a16="http://schemas.microsoft.com/office/drawing/2014/main" id="{522087E2-83C8-B09B-345B-0811F2D9D9C5}"/>
              </a:ext>
            </a:extLst>
          </p:cNvPr>
          <p:cNvGrpSpPr/>
          <p:nvPr/>
        </p:nvGrpSpPr>
        <p:grpSpPr>
          <a:xfrm>
            <a:off x="418959" y="4903136"/>
            <a:ext cx="11207403" cy="1362404"/>
            <a:chOff x="418959" y="2602448"/>
            <a:chExt cx="11207403" cy="1362404"/>
          </a:xfrm>
        </p:grpSpPr>
        <p:sp>
          <p:nvSpPr>
            <p:cNvPr id="175" name="Rectangle 174">
              <a:extLst>
                <a:ext uri="{FF2B5EF4-FFF2-40B4-BE49-F238E27FC236}">
                  <a16:creationId xmlns:a16="http://schemas.microsoft.com/office/drawing/2014/main" id="{808D0E78-EC41-B574-AAC4-A6631A6D9DC1}"/>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E30BC82B-5FE8-831F-A5A7-54EA7A48F21E}"/>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51C841E3-B45B-37ED-1393-2106CCADF20E}"/>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24660976-F262-DFC9-43B4-D601A6A10869}"/>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B77574A8-C9F2-3104-AF5C-F1235BAA0B2C}"/>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C050AA8-77F2-0131-9B41-DD485F9BA817}"/>
                </a:ext>
              </a:extLst>
            </p:cNvPr>
            <p:cNvSpPr/>
            <p:nvPr/>
          </p:nvSpPr>
          <p:spPr>
            <a:xfrm>
              <a:off x="9964078" y="2602448"/>
              <a:ext cx="1648894" cy="1362404"/>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Content Placeholder 2">
              <a:extLst>
                <a:ext uri="{FF2B5EF4-FFF2-40B4-BE49-F238E27FC236}">
                  <a16:creationId xmlns:a16="http://schemas.microsoft.com/office/drawing/2014/main" id="{CA53F598-0361-6FA7-CA88-EFCEE447D5AA}"/>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82" name="Content Placeholder 2">
              <a:extLst>
                <a:ext uri="{FF2B5EF4-FFF2-40B4-BE49-F238E27FC236}">
                  <a16:creationId xmlns:a16="http://schemas.microsoft.com/office/drawing/2014/main" id="{242D4EB1-29E8-EF6F-8074-993100BB7269}"/>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83" name="Straight Connector 182">
              <a:extLst>
                <a:ext uri="{FF2B5EF4-FFF2-40B4-BE49-F238E27FC236}">
                  <a16:creationId xmlns:a16="http://schemas.microsoft.com/office/drawing/2014/main" id="{D2160345-ACE6-B9FF-3897-932B2B650AFE}"/>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26A5379-3073-C0FD-7765-19760F80D004}"/>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62451DA-15C7-869F-14D5-A3EB2C920E44}"/>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E5204BF-1FDD-CA4A-FF89-DF1780C4CE0B}"/>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A5E13E3-EDF3-38F9-98C6-C669801F4948}"/>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4B79A43-841D-82A4-E15C-7BA1D08C0EC3}"/>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89" name="Content Placeholder 2">
              <a:extLst>
                <a:ext uri="{FF2B5EF4-FFF2-40B4-BE49-F238E27FC236}">
                  <a16:creationId xmlns:a16="http://schemas.microsoft.com/office/drawing/2014/main" id="{D15DA253-6A74-D460-57BC-A487E9BF9889}"/>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0.83</a:t>
              </a:r>
              <a:endParaRPr lang="en-US" dirty="0">
                <a:solidFill>
                  <a:schemeClr val="tx2"/>
                </a:solidFill>
              </a:endParaRPr>
            </a:p>
          </p:txBody>
        </p:sp>
        <p:sp>
          <p:nvSpPr>
            <p:cNvPr id="190" name="Content Placeholder 2">
              <a:extLst>
                <a:ext uri="{FF2B5EF4-FFF2-40B4-BE49-F238E27FC236}">
                  <a16:creationId xmlns:a16="http://schemas.microsoft.com/office/drawing/2014/main" id="{E22743AC-EC3E-9F48-61ED-9CC693F91DED}"/>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1" name="Content Placeholder 2">
              <a:extLst>
                <a:ext uri="{FF2B5EF4-FFF2-40B4-BE49-F238E27FC236}">
                  <a16:creationId xmlns:a16="http://schemas.microsoft.com/office/drawing/2014/main" id="{F38A5247-1AC7-A086-7029-8CA5C2205651}"/>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0.93</a:t>
              </a:r>
              <a:endParaRPr lang="en-US" dirty="0">
                <a:solidFill>
                  <a:schemeClr val="tx2"/>
                </a:solidFill>
              </a:endParaRPr>
            </a:p>
          </p:txBody>
        </p:sp>
        <p:sp>
          <p:nvSpPr>
            <p:cNvPr id="192" name="Content Placeholder 2">
              <a:extLst>
                <a:ext uri="{FF2B5EF4-FFF2-40B4-BE49-F238E27FC236}">
                  <a16:creationId xmlns:a16="http://schemas.microsoft.com/office/drawing/2014/main" id="{2FAD4D91-6557-A894-1B4B-E46245719888}"/>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3" name="Content Placeholder 2">
              <a:extLst>
                <a:ext uri="{FF2B5EF4-FFF2-40B4-BE49-F238E27FC236}">
                  <a16:creationId xmlns:a16="http://schemas.microsoft.com/office/drawing/2014/main" id="{A277E0D5-E9CA-7D1C-F04C-03175A1E1AFD}"/>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0.84</a:t>
              </a:r>
              <a:endParaRPr lang="en-US" dirty="0">
                <a:solidFill>
                  <a:schemeClr val="tx2"/>
                </a:solidFill>
              </a:endParaRPr>
            </a:p>
          </p:txBody>
        </p:sp>
        <p:sp>
          <p:nvSpPr>
            <p:cNvPr id="194" name="Content Placeholder 2">
              <a:extLst>
                <a:ext uri="{FF2B5EF4-FFF2-40B4-BE49-F238E27FC236}">
                  <a16:creationId xmlns:a16="http://schemas.microsoft.com/office/drawing/2014/main" id="{4FD9FC27-58A0-037A-098D-EC8DCC53C3B8}"/>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5" name="Content Placeholder 2">
              <a:extLst>
                <a:ext uri="{FF2B5EF4-FFF2-40B4-BE49-F238E27FC236}">
                  <a16:creationId xmlns:a16="http://schemas.microsoft.com/office/drawing/2014/main" id="{197AA41A-38BB-82B7-698F-BFF5C2B440E6}"/>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endParaRPr lang="en-US" dirty="0">
                <a:solidFill>
                  <a:schemeClr val="tx2"/>
                </a:solidFill>
              </a:endParaRPr>
            </a:p>
          </p:txBody>
        </p:sp>
        <p:sp>
          <p:nvSpPr>
            <p:cNvPr id="196" name="Content Placeholder 2">
              <a:extLst>
                <a:ext uri="{FF2B5EF4-FFF2-40B4-BE49-F238E27FC236}">
                  <a16:creationId xmlns:a16="http://schemas.microsoft.com/office/drawing/2014/main" id="{C7354718-EF58-6F98-CF5A-2C0F7A8E0047}"/>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197" name="Content Placeholder 2">
              <a:extLst>
                <a:ext uri="{FF2B5EF4-FFF2-40B4-BE49-F238E27FC236}">
                  <a16:creationId xmlns:a16="http://schemas.microsoft.com/office/drawing/2014/main" id="{07E82369-C99A-0951-7D26-A13455FF5993}"/>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0.76</a:t>
              </a:r>
              <a:endParaRPr lang="en-US" dirty="0">
                <a:solidFill>
                  <a:schemeClr val="tx2"/>
                </a:solidFill>
              </a:endParaRPr>
            </a:p>
          </p:txBody>
        </p:sp>
        <p:sp>
          <p:nvSpPr>
            <p:cNvPr id="198" name="Content Placeholder 2">
              <a:extLst>
                <a:ext uri="{FF2B5EF4-FFF2-40B4-BE49-F238E27FC236}">
                  <a16:creationId xmlns:a16="http://schemas.microsoft.com/office/drawing/2014/main" id="{317ADAC1-6983-5333-1992-E585FCF0526B}"/>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99" name="Content Placeholder 2">
              <a:extLst>
                <a:ext uri="{FF2B5EF4-FFF2-40B4-BE49-F238E27FC236}">
                  <a16:creationId xmlns:a16="http://schemas.microsoft.com/office/drawing/2014/main" id="{5098F734-2F33-DE30-6F15-1967026B2FA8}"/>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0.86</a:t>
              </a:r>
              <a:endParaRPr lang="en-US" dirty="0">
                <a:solidFill>
                  <a:schemeClr val="tx2"/>
                </a:solidFill>
              </a:endParaRPr>
            </a:p>
          </p:txBody>
        </p:sp>
        <p:sp>
          <p:nvSpPr>
            <p:cNvPr id="200" name="Content Placeholder 2">
              <a:extLst>
                <a:ext uri="{FF2B5EF4-FFF2-40B4-BE49-F238E27FC236}">
                  <a16:creationId xmlns:a16="http://schemas.microsoft.com/office/drawing/2014/main" id="{D2EC8A6A-18D0-D5E6-2D6D-10A265F14472}"/>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grpSp>
      <p:grpSp>
        <p:nvGrpSpPr>
          <p:cNvPr id="202" name="Group 201">
            <a:extLst>
              <a:ext uri="{FF2B5EF4-FFF2-40B4-BE49-F238E27FC236}">
                <a16:creationId xmlns:a16="http://schemas.microsoft.com/office/drawing/2014/main" id="{5FDC95D3-B7DB-315B-4BAA-7A3F9D8D4110}"/>
              </a:ext>
            </a:extLst>
          </p:cNvPr>
          <p:cNvGrpSpPr/>
          <p:nvPr/>
        </p:nvGrpSpPr>
        <p:grpSpPr>
          <a:xfrm>
            <a:off x="418959" y="1587517"/>
            <a:ext cx="11207403" cy="1362404"/>
            <a:chOff x="418959" y="2602448"/>
            <a:chExt cx="11207403" cy="1362404"/>
          </a:xfrm>
        </p:grpSpPr>
        <p:sp>
          <p:nvSpPr>
            <p:cNvPr id="203" name="Rectangle 202">
              <a:extLst>
                <a:ext uri="{FF2B5EF4-FFF2-40B4-BE49-F238E27FC236}">
                  <a16:creationId xmlns:a16="http://schemas.microsoft.com/office/drawing/2014/main" id="{C4ED05D1-0295-3670-5F3F-ADCBFB716BD7}"/>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AC40DE8A-4AD2-368C-F5F4-844234433B04}"/>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4A4C9A56-ADB4-E7C2-1425-069F2402218D}"/>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46F4506-B10B-4AC7-51C8-4071372F83B9}"/>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969D63C5-149B-3F25-4306-055070B7FC67}"/>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459927FB-87C1-6965-C809-F5F102EDBC5C}"/>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Content Placeholder 2">
              <a:extLst>
                <a:ext uri="{FF2B5EF4-FFF2-40B4-BE49-F238E27FC236}">
                  <a16:creationId xmlns:a16="http://schemas.microsoft.com/office/drawing/2014/main" id="{07AD21D5-5AC5-E51D-E5DF-4270D4843E62}"/>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210" name="Content Placeholder 2">
              <a:extLst>
                <a:ext uri="{FF2B5EF4-FFF2-40B4-BE49-F238E27FC236}">
                  <a16:creationId xmlns:a16="http://schemas.microsoft.com/office/drawing/2014/main" id="{70FFF22A-818D-9E84-0626-D0D62FD4597C}"/>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211" name="Straight Connector 210">
              <a:extLst>
                <a:ext uri="{FF2B5EF4-FFF2-40B4-BE49-F238E27FC236}">
                  <a16:creationId xmlns:a16="http://schemas.microsoft.com/office/drawing/2014/main" id="{AA5C4582-A73C-10CA-04D5-50DBBEB9640D}"/>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C119DB2-BABB-851D-99E1-67C82E107CDC}"/>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BF51A88-3BA5-8AFD-13F7-B51EC2866B54}"/>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7DE8FD9-4326-5292-667A-2DF93A1F1703}"/>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35EFB44-8FFD-30AB-CCC2-525A2611A956}"/>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63A1981-3BEC-A21B-6537-AD659558AFEA}"/>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B24D760D-FB80-5494-7D25-410791377151}"/>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0.84</a:t>
              </a:r>
              <a:endParaRPr lang="en-US" dirty="0">
                <a:solidFill>
                  <a:schemeClr val="tx2"/>
                </a:solidFill>
              </a:endParaRPr>
            </a:p>
          </p:txBody>
        </p:sp>
        <p:sp>
          <p:nvSpPr>
            <p:cNvPr id="218" name="Content Placeholder 2">
              <a:extLst>
                <a:ext uri="{FF2B5EF4-FFF2-40B4-BE49-F238E27FC236}">
                  <a16:creationId xmlns:a16="http://schemas.microsoft.com/office/drawing/2014/main" id="{CFD56CA2-F58E-33EE-7FC1-57CBA51131EE}"/>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219" name="Content Placeholder 2">
              <a:extLst>
                <a:ext uri="{FF2B5EF4-FFF2-40B4-BE49-F238E27FC236}">
                  <a16:creationId xmlns:a16="http://schemas.microsoft.com/office/drawing/2014/main" id="{5BC12706-9FC8-278A-C46A-2CDC373F1405}"/>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endParaRPr lang="en-US" dirty="0">
                <a:solidFill>
                  <a:schemeClr val="tx2"/>
                </a:solidFill>
              </a:endParaRPr>
            </a:p>
          </p:txBody>
        </p:sp>
        <p:sp>
          <p:nvSpPr>
            <p:cNvPr id="220" name="Content Placeholder 2">
              <a:extLst>
                <a:ext uri="{FF2B5EF4-FFF2-40B4-BE49-F238E27FC236}">
                  <a16:creationId xmlns:a16="http://schemas.microsoft.com/office/drawing/2014/main" id="{A3BB5F90-D0FC-AC2B-DF92-0A81C0BD3535}"/>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221" name="Content Placeholder 2">
              <a:extLst>
                <a:ext uri="{FF2B5EF4-FFF2-40B4-BE49-F238E27FC236}">
                  <a16:creationId xmlns:a16="http://schemas.microsoft.com/office/drawing/2014/main" id="{5A80AA3C-565C-B821-A8C0-37DCB2AD4FEF}"/>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0.59</a:t>
              </a:r>
              <a:endParaRPr lang="en-US" dirty="0">
                <a:solidFill>
                  <a:schemeClr val="tx2"/>
                </a:solidFill>
              </a:endParaRPr>
            </a:p>
          </p:txBody>
        </p:sp>
        <p:sp>
          <p:nvSpPr>
            <p:cNvPr id="222" name="Content Placeholder 2">
              <a:extLst>
                <a:ext uri="{FF2B5EF4-FFF2-40B4-BE49-F238E27FC236}">
                  <a16:creationId xmlns:a16="http://schemas.microsoft.com/office/drawing/2014/main" id="{4543CE05-BB3A-DF5E-D311-67D8CFD7B8BB}"/>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223" name="Content Placeholder 2">
              <a:extLst>
                <a:ext uri="{FF2B5EF4-FFF2-40B4-BE49-F238E27FC236}">
                  <a16:creationId xmlns:a16="http://schemas.microsoft.com/office/drawing/2014/main" id="{1572C617-6A44-82BD-2787-73EC9D8ABCCD}"/>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0.81</a:t>
              </a:r>
              <a:endParaRPr lang="en-US" dirty="0">
                <a:solidFill>
                  <a:schemeClr val="tx2"/>
                </a:solidFill>
              </a:endParaRPr>
            </a:p>
          </p:txBody>
        </p:sp>
        <p:sp>
          <p:nvSpPr>
            <p:cNvPr id="224" name="Content Placeholder 2">
              <a:extLst>
                <a:ext uri="{FF2B5EF4-FFF2-40B4-BE49-F238E27FC236}">
                  <a16:creationId xmlns:a16="http://schemas.microsoft.com/office/drawing/2014/main" id="{E5AE9E7B-7C26-0BBC-6A79-573950AE09AB}"/>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225" name="Content Placeholder 2">
              <a:extLst>
                <a:ext uri="{FF2B5EF4-FFF2-40B4-BE49-F238E27FC236}">
                  <a16:creationId xmlns:a16="http://schemas.microsoft.com/office/drawing/2014/main" id="{87BAB91E-B3DF-7917-738C-47D3EDD78352}"/>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endParaRPr lang="en-US" dirty="0">
                <a:solidFill>
                  <a:schemeClr val="tx2"/>
                </a:solidFill>
              </a:endParaRPr>
            </a:p>
          </p:txBody>
        </p:sp>
        <p:sp>
          <p:nvSpPr>
            <p:cNvPr id="226" name="Content Placeholder 2">
              <a:extLst>
                <a:ext uri="{FF2B5EF4-FFF2-40B4-BE49-F238E27FC236}">
                  <a16:creationId xmlns:a16="http://schemas.microsoft.com/office/drawing/2014/main" id="{A59F2E48-64D8-3E50-E560-05450CF825BD}"/>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227" name="Content Placeholder 2">
              <a:extLst>
                <a:ext uri="{FF2B5EF4-FFF2-40B4-BE49-F238E27FC236}">
                  <a16:creationId xmlns:a16="http://schemas.microsoft.com/office/drawing/2014/main" id="{400DFD68-8AEA-36C4-9E7A-19E4A7FE143B}"/>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0.66</a:t>
              </a:r>
              <a:endParaRPr lang="en-US" dirty="0">
                <a:solidFill>
                  <a:schemeClr val="tx2"/>
                </a:solidFill>
              </a:endParaRPr>
            </a:p>
          </p:txBody>
        </p:sp>
        <p:sp>
          <p:nvSpPr>
            <p:cNvPr id="228" name="Content Placeholder 2">
              <a:extLst>
                <a:ext uri="{FF2B5EF4-FFF2-40B4-BE49-F238E27FC236}">
                  <a16:creationId xmlns:a16="http://schemas.microsoft.com/office/drawing/2014/main" id="{C00951A3-2E53-0812-0E39-BF4A8F9F9069}"/>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p>
          </p:txBody>
        </p:sp>
      </p:grpSp>
      <p:grpSp>
        <p:nvGrpSpPr>
          <p:cNvPr id="254" name="Group 253">
            <a:extLst>
              <a:ext uri="{FF2B5EF4-FFF2-40B4-BE49-F238E27FC236}">
                <a16:creationId xmlns:a16="http://schemas.microsoft.com/office/drawing/2014/main" id="{C8D81B05-C7E4-946B-8FD6-5DDFE5AADBE3}"/>
              </a:ext>
            </a:extLst>
          </p:cNvPr>
          <p:cNvGrpSpPr/>
          <p:nvPr/>
        </p:nvGrpSpPr>
        <p:grpSpPr>
          <a:xfrm>
            <a:off x="1354501" y="1306686"/>
            <a:ext cx="10312988" cy="354424"/>
            <a:chOff x="1354501" y="1416022"/>
            <a:chExt cx="10312988" cy="354424"/>
          </a:xfrm>
        </p:grpSpPr>
        <p:sp>
          <p:nvSpPr>
            <p:cNvPr id="231" name="Content Placeholder 2">
              <a:extLst>
                <a:ext uri="{FF2B5EF4-FFF2-40B4-BE49-F238E27FC236}">
                  <a16:creationId xmlns:a16="http://schemas.microsoft.com/office/drawing/2014/main" id="{53624BB6-484B-8DF0-E107-43F7E4D041EF}"/>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2" name="Content Placeholder 2">
              <a:extLst>
                <a:ext uri="{FF2B5EF4-FFF2-40B4-BE49-F238E27FC236}">
                  <a16:creationId xmlns:a16="http://schemas.microsoft.com/office/drawing/2014/main" id="{D1CF4B8E-D876-9CE4-D55A-F22D78D198DE}"/>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Bible</a:t>
              </a:r>
            </a:p>
          </p:txBody>
        </p:sp>
        <p:sp>
          <p:nvSpPr>
            <p:cNvPr id="233" name="Content Placeholder 2">
              <a:extLst>
                <a:ext uri="{FF2B5EF4-FFF2-40B4-BE49-F238E27FC236}">
                  <a16:creationId xmlns:a16="http://schemas.microsoft.com/office/drawing/2014/main" id="{B181FB54-7574-7993-44A9-2DEFEE07611F}"/>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Burgess</a:t>
              </a:r>
            </a:p>
          </p:txBody>
        </p:sp>
        <p:sp>
          <p:nvSpPr>
            <p:cNvPr id="234" name="Content Placeholder 2">
              <a:extLst>
                <a:ext uri="{FF2B5EF4-FFF2-40B4-BE49-F238E27FC236}">
                  <a16:creationId xmlns:a16="http://schemas.microsoft.com/office/drawing/2014/main" id="{86748844-6A5D-7B95-B8EC-347A9952830D}"/>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5" name="Content Placeholder 2">
              <a:extLst>
                <a:ext uri="{FF2B5EF4-FFF2-40B4-BE49-F238E27FC236}">
                  <a16:creationId xmlns:a16="http://schemas.microsoft.com/office/drawing/2014/main" id="{5948A705-9876-FD6F-C8A1-18B4094B9456}"/>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Melville</a:t>
              </a:r>
            </a:p>
          </p:txBody>
        </p:sp>
        <p:sp>
          <p:nvSpPr>
            <p:cNvPr id="236" name="Content Placeholder 2">
              <a:extLst>
                <a:ext uri="{FF2B5EF4-FFF2-40B4-BE49-F238E27FC236}">
                  <a16:creationId xmlns:a16="http://schemas.microsoft.com/office/drawing/2014/main" id="{B2D26A2A-34FC-5498-E7BC-A1546375A46A}"/>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grpSp>
      <p:grpSp>
        <p:nvGrpSpPr>
          <p:cNvPr id="255" name="Group 254">
            <a:extLst>
              <a:ext uri="{FF2B5EF4-FFF2-40B4-BE49-F238E27FC236}">
                <a16:creationId xmlns:a16="http://schemas.microsoft.com/office/drawing/2014/main" id="{C157B0E2-BB67-0D6B-51C3-4797D02D42CE}"/>
              </a:ext>
            </a:extLst>
          </p:cNvPr>
          <p:cNvGrpSpPr/>
          <p:nvPr/>
        </p:nvGrpSpPr>
        <p:grpSpPr>
          <a:xfrm>
            <a:off x="1357814" y="2960272"/>
            <a:ext cx="10312988" cy="354424"/>
            <a:chOff x="1354501" y="1416022"/>
            <a:chExt cx="10312988" cy="354424"/>
          </a:xfrm>
        </p:grpSpPr>
        <p:sp>
          <p:nvSpPr>
            <p:cNvPr id="256" name="Content Placeholder 2">
              <a:extLst>
                <a:ext uri="{FF2B5EF4-FFF2-40B4-BE49-F238E27FC236}">
                  <a16:creationId xmlns:a16="http://schemas.microsoft.com/office/drawing/2014/main" id="{865D3A20-60BC-7F28-DAEE-5118C1911F1F}"/>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57" name="Content Placeholder 2">
              <a:extLst>
                <a:ext uri="{FF2B5EF4-FFF2-40B4-BE49-F238E27FC236}">
                  <a16:creationId xmlns:a16="http://schemas.microsoft.com/office/drawing/2014/main" id="{41A7DDA1-B0D3-A3CA-558A-70F2CEA1CECC}"/>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Blake</a:t>
              </a:r>
            </a:p>
          </p:txBody>
        </p:sp>
        <p:sp>
          <p:nvSpPr>
            <p:cNvPr id="258" name="Content Placeholder 2">
              <a:extLst>
                <a:ext uri="{FF2B5EF4-FFF2-40B4-BE49-F238E27FC236}">
                  <a16:creationId xmlns:a16="http://schemas.microsoft.com/office/drawing/2014/main" id="{B5E41AE4-28DE-6A2A-A5F7-0622E3258889}"/>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Carroll</a:t>
              </a:r>
            </a:p>
          </p:txBody>
        </p:sp>
        <p:sp>
          <p:nvSpPr>
            <p:cNvPr id="259" name="Content Placeholder 2">
              <a:extLst>
                <a:ext uri="{FF2B5EF4-FFF2-40B4-BE49-F238E27FC236}">
                  <a16:creationId xmlns:a16="http://schemas.microsoft.com/office/drawing/2014/main" id="{39ECACC8-A455-A308-EACB-19172FCD3C48}"/>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0" name="Content Placeholder 2">
              <a:extLst>
                <a:ext uri="{FF2B5EF4-FFF2-40B4-BE49-F238E27FC236}">
                  <a16:creationId xmlns:a16="http://schemas.microsoft.com/office/drawing/2014/main" id="{682BEEAF-FD82-1CCE-8ABD-FDFB4E57D7B5}"/>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Milton</a:t>
              </a:r>
            </a:p>
          </p:txBody>
        </p:sp>
        <p:sp>
          <p:nvSpPr>
            <p:cNvPr id="261" name="Content Placeholder 2">
              <a:extLst>
                <a:ext uri="{FF2B5EF4-FFF2-40B4-BE49-F238E27FC236}">
                  <a16:creationId xmlns:a16="http://schemas.microsoft.com/office/drawing/2014/main" id="{F73FEDE7-4EBE-79CF-CF88-D55643235B74}"/>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Edgeworth</a:t>
              </a:r>
            </a:p>
          </p:txBody>
        </p:sp>
      </p:grpSp>
      <p:grpSp>
        <p:nvGrpSpPr>
          <p:cNvPr id="262" name="Group 261">
            <a:extLst>
              <a:ext uri="{FF2B5EF4-FFF2-40B4-BE49-F238E27FC236}">
                <a16:creationId xmlns:a16="http://schemas.microsoft.com/office/drawing/2014/main" id="{A35BC484-91AD-DC35-A659-7CB5133CE07F}"/>
              </a:ext>
            </a:extLst>
          </p:cNvPr>
          <p:cNvGrpSpPr/>
          <p:nvPr/>
        </p:nvGrpSpPr>
        <p:grpSpPr>
          <a:xfrm>
            <a:off x="1371060" y="4613490"/>
            <a:ext cx="10312988" cy="354424"/>
            <a:chOff x="1354501" y="1416022"/>
            <a:chExt cx="10312988" cy="354424"/>
          </a:xfrm>
        </p:grpSpPr>
        <p:sp>
          <p:nvSpPr>
            <p:cNvPr id="263" name="Content Placeholder 2">
              <a:extLst>
                <a:ext uri="{FF2B5EF4-FFF2-40B4-BE49-F238E27FC236}">
                  <a16:creationId xmlns:a16="http://schemas.microsoft.com/office/drawing/2014/main" id="{698D64D4-6073-A73F-9916-910DD9B0B9B8}"/>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4" name="Content Placeholder 2">
              <a:extLst>
                <a:ext uri="{FF2B5EF4-FFF2-40B4-BE49-F238E27FC236}">
                  <a16:creationId xmlns:a16="http://schemas.microsoft.com/office/drawing/2014/main" id="{7BD0CB7C-61AF-DBCF-D765-8BFA0B7C0320}"/>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Bryant</a:t>
              </a:r>
            </a:p>
          </p:txBody>
        </p:sp>
        <p:sp>
          <p:nvSpPr>
            <p:cNvPr id="265" name="Content Placeholder 2">
              <a:extLst>
                <a:ext uri="{FF2B5EF4-FFF2-40B4-BE49-F238E27FC236}">
                  <a16:creationId xmlns:a16="http://schemas.microsoft.com/office/drawing/2014/main" id="{38C90000-4800-863E-AD1D-1AF6EA081F3B}"/>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6" name="Content Placeholder 2">
              <a:extLst>
                <a:ext uri="{FF2B5EF4-FFF2-40B4-BE49-F238E27FC236}">
                  <a16:creationId xmlns:a16="http://schemas.microsoft.com/office/drawing/2014/main" id="{04FFBDFD-1BC5-2471-D27B-9345D1BC1CA9}"/>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7" name="Content Placeholder 2">
              <a:extLst>
                <a:ext uri="{FF2B5EF4-FFF2-40B4-BE49-F238E27FC236}">
                  <a16:creationId xmlns:a16="http://schemas.microsoft.com/office/drawing/2014/main" id="{10D01183-2DF5-62E5-3F83-1C46B771E492}"/>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8" name="Content Placeholder 2">
              <a:extLst>
                <a:ext uri="{FF2B5EF4-FFF2-40B4-BE49-F238E27FC236}">
                  <a16:creationId xmlns:a16="http://schemas.microsoft.com/office/drawing/2014/main" id="{951C76FA-AD75-7925-5DDA-4D82F4C49426}"/>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Whitman</a:t>
              </a:r>
            </a:p>
          </p:txBody>
        </p:sp>
      </p:grpSp>
    </p:spTree>
    <p:extLst>
      <p:ext uri="{BB962C8B-B14F-4D97-AF65-F5344CB8AC3E}">
        <p14:creationId xmlns:p14="http://schemas.microsoft.com/office/powerpoint/2010/main" val="1184922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D31E0-156E-E938-CF41-148E4F481AD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5772E5-EEF3-6C9E-A93D-FDB1E473656D}"/>
              </a:ext>
            </a:extLst>
          </p:cNvPr>
          <p:cNvSpPr>
            <a:spLocks noGrp="1"/>
          </p:cNvSpPr>
          <p:nvPr>
            <p:ph type="title"/>
          </p:nvPr>
        </p:nvSpPr>
        <p:spPr>
          <a:xfrm>
            <a:off x="1241854" y="245365"/>
            <a:ext cx="10143324" cy="910492"/>
          </a:xfrm>
        </p:spPr>
        <p:txBody>
          <a:bodyPr>
            <a:normAutofit/>
          </a:bodyPr>
          <a:lstStyle/>
          <a:p>
            <a:r>
              <a:rPr lang="en-US" sz="3200" dirty="0"/>
              <a:t>Confusion Matrices</a:t>
            </a:r>
            <a:endParaRPr lang="en-US" sz="4000" dirty="0"/>
          </a:p>
        </p:txBody>
      </p:sp>
      <p:sp>
        <p:nvSpPr>
          <p:cNvPr id="13" name="Rectangle 12">
            <a:extLst>
              <a:ext uri="{FF2B5EF4-FFF2-40B4-BE49-F238E27FC236}">
                <a16:creationId xmlns:a16="http://schemas.microsoft.com/office/drawing/2014/main" id="{D9DD12B7-8FC7-26C8-A690-E1BFA659E30B}"/>
              </a:ext>
            </a:extLst>
          </p:cNvPr>
          <p:cNvSpPr/>
          <p:nvPr/>
        </p:nvSpPr>
        <p:spPr>
          <a:xfrm>
            <a:off x="1286585" y="909487"/>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783FB9FC-2F98-2D94-6015-FDC7097C2FE7}"/>
              </a:ext>
            </a:extLst>
          </p:cNvPr>
          <p:cNvSpPr txBox="1">
            <a:spLocks/>
          </p:cNvSpPr>
          <p:nvPr/>
        </p:nvSpPr>
        <p:spPr>
          <a:xfrm>
            <a:off x="1286586" y="909033"/>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
        <p:nvSpPr>
          <p:cNvPr id="209" name="Content Placeholder 2">
            <a:extLst>
              <a:ext uri="{FF2B5EF4-FFF2-40B4-BE49-F238E27FC236}">
                <a16:creationId xmlns:a16="http://schemas.microsoft.com/office/drawing/2014/main" id="{4F499E6B-48F6-89EA-90E5-224FDE7D51B1}"/>
              </a:ext>
            </a:extLst>
          </p:cNvPr>
          <p:cNvSpPr txBox="1">
            <a:spLocks/>
          </p:cNvSpPr>
          <p:nvPr/>
        </p:nvSpPr>
        <p:spPr>
          <a:xfrm>
            <a:off x="418959" y="2365192"/>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Chesterton</a:t>
            </a:r>
            <a:endParaRPr lang="en-US" sz="3200" b="1" dirty="0">
              <a:solidFill>
                <a:schemeClr val="accent1"/>
              </a:solidFill>
            </a:endParaRPr>
          </a:p>
        </p:txBody>
      </p:sp>
      <p:sp>
        <p:nvSpPr>
          <p:cNvPr id="210" name="Content Placeholder 2">
            <a:extLst>
              <a:ext uri="{FF2B5EF4-FFF2-40B4-BE49-F238E27FC236}">
                <a16:creationId xmlns:a16="http://schemas.microsoft.com/office/drawing/2014/main" id="{D8CAFE11-3037-C3A8-BA86-A69376A17478}"/>
              </a:ext>
            </a:extLst>
          </p:cNvPr>
          <p:cNvSpPr txBox="1">
            <a:spLocks/>
          </p:cNvSpPr>
          <p:nvPr/>
        </p:nvSpPr>
        <p:spPr>
          <a:xfrm>
            <a:off x="425032" y="170785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Austen</a:t>
            </a:r>
            <a:endParaRPr lang="en-US" b="1" dirty="0">
              <a:solidFill>
                <a:schemeClr val="accent1"/>
              </a:solidFill>
            </a:endParaRPr>
          </a:p>
        </p:txBody>
      </p:sp>
      <p:sp>
        <p:nvSpPr>
          <p:cNvPr id="204" name="Rectangle 203">
            <a:extLst>
              <a:ext uri="{FF2B5EF4-FFF2-40B4-BE49-F238E27FC236}">
                <a16:creationId xmlns:a16="http://schemas.microsoft.com/office/drawing/2014/main" id="{9856CC3F-788A-B447-499D-2B08A4B24A45}"/>
              </a:ext>
            </a:extLst>
          </p:cNvPr>
          <p:cNvSpPr/>
          <p:nvPr/>
        </p:nvSpPr>
        <p:spPr>
          <a:xfrm>
            <a:off x="1299981" y="153589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Connector 210">
            <a:extLst>
              <a:ext uri="{FF2B5EF4-FFF2-40B4-BE49-F238E27FC236}">
                <a16:creationId xmlns:a16="http://schemas.microsoft.com/office/drawing/2014/main" id="{2BC98001-EA9D-908E-467E-510ED946D6C1}"/>
              </a:ext>
            </a:extLst>
          </p:cNvPr>
          <p:cNvCxnSpPr>
            <a:cxnSpLocks/>
          </p:cNvCxnSpPr>
          <p:nvPr/>
        </p:nvCxnSpPr>
        <p:spPr>
          <a:xfrm>
            <a:off x="1299979" y="219944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53A3D598-D11F-FD90-D4AE-8A4321E25964}"/>
              </a:ext>
            </a:extLst>
          </p:cNvPr>
          <p:cNvSpPr txBox="1">
            <a:spLocks/>
          </p:cNvSpPr>
          <p:nvPr/>
        </p:nvSpPr>
        <p:spPr>
          <a:xfrm>
            <a:off x="1299980" y="162935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849</a:t>
            </a:r>
            <a:endParaRPr lang="en-US" dirty="0">
              <a:solidFill>
                <a:schemeClr val="tx2"/>
              </a:solidFill>
            </a:endParaRPr>
          </a:p>
        </p:txBody>
      </p:sp>
      <p:sp>
        <p:nvSpPr>
          <p:cNvPr id="218" name="Content Placeholder 2">
            <a:extLst>
              <a:ext uri="{FF2B5EF4-FFF2-40B4-BE49-F238E27FC236}">
                <a16:creationId xmlns:a16="http://schemas.microsoft.com/office/drawing/2014/main" id="{7D4243E7-0D92-20A8-4845-7EA294CBE1B7}"/>
              </a:ext>
            </a:extLst>
          </p:cNvPr>
          <p:cNvSpPr txBox="1">
            <a:spLocks/>
          </p:cNvSpPr>
          <p:nvPr/>
        </p:nvSpPr>
        <p:spPr>
          <a:xfrm>
            <a:off x="1299980" y="228055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196</a:t>
            </a:r>
          </a:p>
        </p:txBody>
      </p:sp>
      <p:sp>
        <p:nvSpPr>
          <p:cNvPr id="231" name="Content Placeholder 2">
            <a:extLst>
              <a:ext uri="{FF2B5EF4-FFF2-40B4-BE49-F238E27FC236}">
                <a16:creationId xmlns:a16="http://schemas.microsoft.com/office/drawing/2014/main" id="{68883889-E4B0-AF24-8978-DE65258349B2}"/>
              </a:ext>
            </a:extLst>
          </p:cNvPr>
          <p:cNvSpPr txBox="1">
            <a:spLocks/>
          </p:cNvSpPr>
          <p:nvPr/>
        </p:nvSpPr>
        <p:spPr>
          <a:xfrm>
            <a:off x="1354501" y="125506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Austen            </a:t>
            </a:r>
            <a:r>
              <a:rPr lang="en-US" sz="1100" spc="80" dirty="0">
                <a:solidFill>
                  <a:schemeClr val="accent1"/>
                </a:solidFill>
              </a:rPr>
              <a:t>FEAT.</a:t>
            </a:r>
            <a:endParaRPr lang="en-US" sz="1600" dirty="0">
              <a:solidFill>
                <a:schemeClr val="tx2"/>
              </a:solidFill>
            </a:endParaRPr>
          </a:p>
        </p:txBody>
      </p:sp>
      <p:cxnSp>
        <p:nvCxnSpPr>
          <p:cNvPr id="5" name="Straight Connector 4">
            <a:extLst>
              <a:ext uri="{FF2B5EF4-FFF2-40B4-BE49-F238E27FC236}">
                <a16:creationId xmlns:a16="http://schemas.microsoft.com/office/drawing/2014/main" id="{399750F7-A7A7-AC73-B435-0C78B7C0F7D3}"/>
              </a:ext>
            </a:extLst>
          </p:cNvPr>
          <p:cNvCxnSpPr>
            <a:cxnSpLocks/>
          </p:cNvCxnSpPr>
          <p:nvPr/>
        </p:nvCxnSpPr>
        <p:spPr>
          <a:xfrm>
            <a:off x="1321747" y="289614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AA3590C5-6F67-E22B-6AAC-4EC18F9269F5}"/>
              </a:ext>
            </a:extLst>
          </p:cNvPr>
          <p:cNvSpPr txBox="1">
            <a:spLocks/>
          </p:cNvSpPr>
          <p:nvPr/>
        </p:nvSpPr>
        <p:spPr>
          <a:xfrm>
            <a:off x="1321748" y="297725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33</a:t>
            </a:r>
          </a:p>
        </p:txBody>
      </p:sp>
      <p:grpSp>
        <p:nvGrpSpPr>
          <p:cNvPr id="22" name="Group 21">
            <a:extLst>
              <a:ext uri="{FF2B5EF4-FFF2-40B4-BE49-F238E27FC236}">
                <a16:creationId xmlns:a16="http://schemas.microsoft.com/office/drawing/2014/main" id="{7223C4F6-262C-14E9-69EA-3863A4653ED7}"/>
              </a:ext>
            </a:extLst>
          </p:cNvPr>
          <p:cNvGrpSpPr/>
          <p:nvPr/>
        </p:nvGrpSpPr>
        <p:grpSpPr>
          <a:xfrm>
            <a:off x="3039690" y="1255067"/>
            <a:ext cx="1703414" cy="2293763"/>
            <a:chOff x="1299979" y="1306686"/>
            <a:chExt cx="1703414" cy="2293763"/>
          </a:xfrm>
        </p:grpSpPr>
        <p:sp>
          <p:nvSpPr>
            <p:cNvPr id="23" name="Rectangle 22">
              <a:extLst>
                <a:ext uri="{FF2B5EF4-FFF2-40B4-BE49-F238E27FC236}">
                  <a16:creationId xmlns:a16="http://schemas.microsoft.com/office/drawing/2014/main" id="{F7BA7CC1-E1A5-E08D-7D02-7731292D9CC8}"/>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BA73E2F7-742B-644D-C3EA-E589C94DAAB1}"/>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7FBF6CA-A18F-1B8D-E2F6-2B094EC3BDF2}"/>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946</a:t>
              </a:r>
              <a:endParaRPr lang="en-US" dirty="0">
                <a:solidFill>
                  <a:schemeClr val="tx2"/>
                </a:solidFill>
              </a:endParaRPr>
            </a:p>
          </p:txBody>
        </p:sp>
        <p:sp>
          <p:nvSpPr>
            <p:cNvPr id="34" name="Content Placeholder 2">
              <a:extLst>
                <a:ext uri="{FF2B5EF4-FFF2-40B4-BE49-F238E27FC236}">
                  <a16:creationId xmlns:a16="http://schemas.microsoft.com/office/drawing/2014/main" id="{0F079A28-D592-2D73-07AD-EC1A900918CF}"/>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23</a:t>
              </a:r>
            </a:p>
          </p:txBody>
        </p:sp>
        <p:sp>
          <p:nvSpPr>
            <p:cNvPr id="35" name="Content Placeholder 2">
              <a:extLst>
                <a:ext uri="{FF2B5EF4-FFF2-40B4-BE49-F238E27FC236}">
                  <a16:creationId xmlns:a16="http://schemas.microsoft.com/office/drawing/2014/main" id="{F565E577-4A39-0D93-3FCB-41C33B1A519C}"/>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           </a:t>
              </a:r>
              <a:r>
                <a:rPr lang="en-US" sz="1100" spc="80" dirty="0">
                  <a:solidFill>
                    <a:schemeClr val="accent1"/>
                  </a:solidFill>
                </a:rPr>
                <a:t>TRAN.</a:t>
              </a:r>
              <a:endParaRPr lang="en-US" sz="1100" dirty="0">
                <a:solidFill>
                  <a:schemeClr val="tx2"/>
                </a:solidFill>
              </a:endParaRPr>
            </a:p>
          </p:txBody>
        </p:sp>
        <p:cxnSp>
          <p:nvCxnSpPr>
            <p:cNvPr id="36" name="Straight Connector 35">
              <a:extLst>
                <a:ext uri="{FF2B5EF4-FFF2-40B4-BE49-F238E27FC236}">
                  <a16:creationId xmlns:a16="http://schemas.microsoft.com/office/drawing/2014/main" id="{AEE6AE69-D9DF-0961-94E7-3ED9625DFB3B}"/>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6830B93C-4C7F-A66D-DAA2-C3FD6940E21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grpSp>
      <p:grpSp>
        <p:nvGrpSpPr>
          <p:cNvPr id="46" name="Group 45">
            <a:extLst>
              <a:ext uri="{FF2B5EF4-FFF2-40B4-BE49-F238E27FC236}">
                <a16:creationId xmlns:a16="http://schemas.microsoft.com/office/drawing/2014/main" id="{5863C043-E0B9-6A9C-ED3B-FF596907C3C2}"/>
              </a:ext>
            </a:extLst>
          </p:cNvPr>
          <p:cNvGrpSpPr/>
          <p:nvPr/>
        </p:nvGrpSpPr>
        <p:grpSpPr>
          <a:xfrm>
            <a:off x="4774808" y="1250022"/>
            <a:ext cx="1703414" cy="2293763"/>
            <a:chOff x="1299979" y="1306686"/>
            <a:chExt cx="1703414" cy="2293763"/>
          </a:xfrm>
        </p:grpSpPr>
        <p:sp>
          <p:nvSpPr>
            <p:cNvPr id="47" name="Rectangle 46">
              <a:extLst>
                <a:ext uri="{FF2B5EF4-FFF2-40B4-BE49-F238E27FC236}">
                  <a16:creationId xmlns:a16="http://schemas.microsoft.com/office/drawing/2014/main" id="{75CC338D-67EC-C7BE-C91C-DD8C014C9816}"/>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E89DEE43-8956-074A-CA22-6E725B88F173}"/>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62E37347-EB0D-8700-8EA7-1B186D5368DA}"/>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79</a:t>
              </a:r>
              <a:endParaRPr lang="en-US" dirty="0">
                <a:solidFill>
                  <a:schemeClr val="tx2"/>
                </a:solidFill>
              </a:endParaRPr>
            </a:p>
          </p:txBody>
        </p:sp>
        <p:sp>
          <p:nvSpPr>
            <p:cNvPr id="50" name="Content Placeholder 2">
              <a:extLst>
                <a:ext uri="{FF2B5EF4-FFF2-40B4-BE49-F238E27FC236}">
                  <a16:creationId xmlns:a16="http://schemas.microsoft.com/office/drawing/2014/main" id="{DE73891F-3375-6C13-BEFD-BACBA4D79DA8}"/>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233</a:t>
              </a:r>
            </a:p>
          </p:txBody>
        </p:sp>
        <p:sp>
          <p:nvSpPr>
            <p:cNvPr id="51" name="Content Placeholder 2">
              <a:extLst>
                <a:ext uri="{FF2B5EF4-FFF2-40B4-BE49-F238E27FC236}">
                  <a16:creationId xmlns:a16="http://schemas.microsoft.com/office/drawing/2014/main" id="{27551F97-7D83-9580-6C62-F0677804C4E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Chesterton      </a:t>
              </a:r>
              <a:r>
                <a:rPr lang="en-US" sz="1100" spc="80" dirty="0">
                  <a:solidFill>
                    <a:schemeClr val="accent1"/>
                  </a:solidFill>
                </a:rPr>
                <a:t>FEAT.</a:t>
              </a:r>
              <a:endParaRPr lang="en-US" sz="1600" dirty="0">
                <a:solidFill>
                  <a:schemeClr val="tx2"/>
                </a:solidFill>
              </a:endParaRPr>
            </a:p>
          </p:txBody>
        </p:sp>
        <p:cxnSp>
          <p:nvCxnSpPr>
            <p:cNvPr id="52" name="Straight Connector 51">
              <a:extLst>
                <a:ext uri="{FF2B5EF4-FFF2-40B4-BE49-F238E27FC236}">
                  <a16:creationId xmlns:a16="http://schemas.microsoft.com/office/drawing/2014/main" id="{7F5E8F0E-08B2-18D1-B0A5-28106873D017}"/>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11410B5A-0F37-3FB7-5699-E3D0ADEBBD7B}"/>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62" name="Group 61">
            <a:extLst>
              <a:ext uri="{FF2B5EF4-FFF2-40B4-BE49-F238E27FC236}">
                <a16:creationId xmlns:a16="http://schemas.microsoft.com/office/drawing/2014/main" id="{2A6C0BBF-AC08-6D53-7869-5DF80519244B}"/>
              </a:ext>
            </a:extLst>
          </p:cNvPr>
          <p:cNvGrpSpPr/>
          <p:nvPr/>
        </p:nvGrpSpPr>
        <p:grpSpPr>
          <a:xfrm>
            <a:off x="6503791" y="1250022"/>
            <a:ext cx="1703414" cy="2293763"/>
            <a:chOff x="1299979" y="1306686"/>
            <a:chExt cx="1703414" cy="2293763"/>
          </a:xfrm>
        </p:grpSpPr>
        <p:sp>
          <p:nvSpPr>
            <p:cNvPr id="63" name="Rectangle 62">
              <a:extLst>
                <a:ext uri="{FF2B5EF4-FFF2-40B4-BE49-F238E27FC236}">
                  <a16:creationId xmlns:a16="http://schemas.microsoft.com/office/drawing/2014/main" id="{4C7B6D9D-6CEC-CF88-7DED-57600CD9D0A1}"/>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98C3516E-4EF1-ED61-8F30-10060A42A4A2}"/>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9" name="Content Placeholder 2">
              <a:extLst>
                <a:ext uri="{FF2B5EF4-FFF2-40B4-BE49-F238E27FC236}">
                  <a16:creationId xmlns:a16="http://schemas.microsoft.com/office/drawing/2014/main" id="{76B97D43-EF36-5811-17FA-FAB530037A89}"/>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13</a:t>
              </a:r>
              <a:endParaRPr lang="en-US" dirty="0">
                <a:solidFill>
                  <a:schemeClr val="tx2"/>
                </a:solidFill>
              </a:endParaRPr>
            </a:p>
          </p:txBody>
        </p:sp>
        <p:sp>
          <p:nvSpPr>
            <p:cNvPr id="130" name="Content Placeholder 2">
              <a:extLst>
                <a:ext uri="{FF2B5EF4-FFF2-40B4-BE49-F238E27FC236}">
                  <a16:creationId xmlns:a16="http://schemas.microsoft.com/office/drawing/2014/main" id="{E9DBD515-FD34-7ED3-2573-C60F4CCE9476}"/>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404</a:t>
              </a:r>
            </a:p>
          </p:txBody>
        </p:sp>
        <p:sp>
          <p:nvSpPr>
            <p:cNvPr id="131" name="Content Placeholder 2">
              <a:extLst>
                <a:ext uri="{FF2B5EF4-FFF2-40B4-BE49-F238E27FC236}">
                  <a16:creationId xmlns:a16="http://schemas.microsoft.com/office/drawing/2014/main" id="{2AB74763-D19C-F704-963F-5BA8C942FFEF}"/>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     </a:t>
              </a:r>
              <a:r>
                <a:rPr lang="en-US" sz="1100" spc="80" dirty="0">
                  <a:solidFill>
                    <a:schemeClr val="accent1"/>
                  </a:solidFill>
                </a:rPr>
                <a:t>TRAN.</a:t>
              </a:r>
              <a:endParaRPr lang="en-US" sz="1100" dirty="0">
                <a:solidFill>
                  <a:schemeClr val="tx2"/>
                </a:solidFill>
              </a:endParaRPr>
            </a:p>
          </p:txBody>
        </p:sp>
        <p:cxnSp>
          <p:nvCxnSpPr>
            <p:cNvPr id="132" name="Straight Connector 131">
              <a:extLst>
                <a:ext uri="{FF2B5EF4-FFF2-40B4-BE49-F238E27FC236}">
                  <a16:creationId xmlns:a16="http://schemas.microsoft.com/office/drawing/2014/main" id="{952E9473-7A5D-AB1E-8CEC-5E02779B9FCE}"/>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9" name="Content Placeholder 2">
              <a:extLst>
                <a:ext uri="{FF2B5EF4-FFF2-40B4-BE49-F238E27FC236}">
                  <a16:creationId xmlns:a16="http://schemas.microsoft.com/office/drawing/2014/main" id="{280C5424-0708-212B-05E2-6F0B2FC10066}"/>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148" name="Group 147">
            <a:extLst>
              <a:ext uri="{FF2B5EF4-FFF2-40B4-BE49-F238E27FC236}">
                <a16:creationId xmlns:a16="http://schemas.microsoft.com/office/drawing/2014/main" id="{1E914946-139C-A222-6DA0-64C2DA04D2BF}"/>
              </a:ext>
            </a:extLst>
          </p:cNvPr>
          <p:cNvGrpSpPr/>
          <p:nvPr/>
        </p:nvGrpSpPr>
        <p:grpSpPr>
          <a:xfrm>
            <a:off x="8236857" y="1250022"/>
            <a:ext cx="1703414" cy="2293763"/>
            <a:chOff x="1299979" y="1306686"/>
            <a:chExt cx="1703414" cy="2293763"/>
          </a:xfrm>
        </p:grpSpPr>
        <p:sp>
          <p:nvSpPr>
            <p:cNvPr id="149" name="Rectangle 148">
              <a:extLst>
                <a:ext uri="{FF2B5EF4-FFF2-40B4-BE49-F238E27FC236}">
                  <a16:creationId xmlns:a16="http://schemas.microsoft.com/office/drawing/2014/main" id="{FE546B1F-9049-4AAE-9688-F183ECAE5299}"/>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E0BB044D-55ED-1202-7876-BBD7CAE26890}"/>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52" name="Content Placeholder 2">
              <a:extLst>
                <a:ext uri="{FF2B5EF4-FFF2-40B4-BE49-F238E27FC236}">
                  <a16:creationId xmlns:a16="http://schemas.microsoft.com/office/drawing/2014/main" id="{EE84F75B-D61B-F768-D8DF-607971EBD109}"/>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18</a:t>
              </a:r>
              <a:endParaRPr lang="en-US" dirty="0">
                <a:solidFill>
                  <a:schemeClr val="tx2"/>
                </a:solidFill>
              </a:endParaRPr>
            </a:p>
          </p:txBody>
        </p:sp>
        <p:sp>
          <p:nvSpPr>
            <p:cNvPr id="153" name="Content Placeholder 2">
              <a:extLst>
                <a:ext uri="{FF2B5EF4-FFF2-40B4-BE49-F238E27FC236}">
                  <a16:creationId xmlns:a16="http://schemas.microsoft.com/office/drawing/2014/main" id="{83B2AEF0-CC11-B41D-082E-4EABCF2E5794}"/>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201" name="Content Placeholder 2">
              <a:extLst>
                <a:ext uri="{FF2B5EF4-FFF2-40B4-BE49-F238E27FC236}">
                  <a16:creationId xmlns:a16="http://schemas.microsoft.com/office/drawing/2014/main" id="{4921B000-54B7-C374-FC49-5F159DE501D0}"/>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Shakespeare    </a:t>
              </a:r>
              <a:r>
                <a:rPr lang="en-US" sz="1100" spc="80" dirty="0">
                  <a:solidFill>
                    <a:schemeClr val="accent1"/>
                  </a:solidFill>
                </a:rPr>
                <a:t>FEAT.</a:t>
              </a:r>
              <a:endParaRPr lang="en-US" sz="1600" dirty="0">
                <a:solidFill>
                  <a:schemeClr val="tx2"/>
                </a:solidFill>
              </a:endParaRPr>
            </a:p>
          </p:txBody>
        </p:sp>
        <p:cxnSp>
          <p:nvCxnSpPr>
            <p:cNvPr id="229" name="Straight Connector 228">
              <a:extLst>
                <a:ext uri="{FF2B5EF4-FFF2-40B4-BE49-F238E27FC236}">
                  <a16:creationId xmlns:a16="http://schemas.microsoft.com/office/drawing/2014/main" id="{588B0788-8F53-6871-50D1-36F2D04C9882}"/>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7" name="Content Placeholder 2">
              <a:extLst>
                <a:ext uri="{FF2B5EF4-FFF2-40B4-BE49-F238E27FC236}">
                  <a16:creationId xmlns:a16="http://schemas.microsoft.com/office/drawing/2014/main" id="{CF9A9820-1FC0-8B69-3623-549C3E2CCAAB}"/>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149</a:t>
              </a:r>
            </a:p>
          </p:txBody>
        </p:sp>
      </p:grpSp>
      <p:grpSp>
        <p:nvGrpSpPr>
          <p:cNvPr id="246" name="Group 245">
            <a:extLst>
              <a:ext uri="{FF2B5EF4-FFF2-40B4-BE49-F238E27FC236}">
                <a16:creationId xmlns:a16="http://schemas.microsoft.com/office/drawing/2014/main" id="{F699039D-D2F4-5DA9-CDB8-CBD156A312AA}"/>
              </a:ext>
            </a:extLst>
          </p:cNvPr>
          <p:cNvGrpSpPr/>
          <p:nvPr/>
        </p:nvGrpSpPr>
        <p:grpSpPr>
          <a:xfrm>
            <a:off x="9965912" y="1250022"/>
            <a:ext cx="1703414" cy="2293763"/>
            <a:chOff x="1299979" y="1306686"/>
            <a:chExt cx="1703414" cy="2293763"/>
          </a:xfrm>
        </p:grpSpPr>
        <p:sp>
          <p:nvSpPr>
            <p:cNvPr id="247" name="Rectangle 246">
              <a:extLst>
                <a:ext uri="{FF2B5EF4-FFF2-40B4-BE49-F238E27FC236}">
                  <a16:creationId xmlns:a16="http://schemas.microsoft.com/office/drawing/2014/main" id="{1C462761-CCB4-AEF3-DE8F-8F1B2D3C6A0C}"/>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2DCE490D-FAFD-5CD9-CF4E-E64307E7F078}"/>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49" name="Content Placeholder 2">
              <a:extLst>
                <a:ext uri="{FF2B5EF4-FFF2-40B4-BE49-F238E27FC236}">
                  <a16:creationId xmlns:a16="http://schemas.microsoft.com/office/drawing/2014/main" id="{6650737D-2D78-885A-92CF-B029EE903441}"/>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endParaRPr lang="en-US" dirty="0">
                <a:solidFill>
                  <a:schemeClr val="tx2"/>
                </a:solidFill>
              </a:endParaRPr>
            </a:p>
          </p:txBody>
        </p:sp>
        <p:sp>
          <p:nvSpPr>
            <p:cNvPr id="250" name="Content Placeholder 2">
              <a:extLst>
                <a:ext uri="{FF2B5EF4-FFF2-40B4-BE49-F238E27FC236}">
                  <a16:creationId xmlns:a16="http://schemas.microsoft.com/office/drawing/2014/main" id="{AE121E60-8521-57DB-F2CF-0D454AFFF739}"/>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sp>
          <p:nvSpPr>
            <p:cNvPr id="251" name="Content Placeholder 2">
              <a:extLst>
                <a:ext uri="{FF2B5EF4-FFF2-40B4-BE49-F238E27FC236}">
                  <a16:creationId xmlns:a16="http://schemas.microsoft.com/office/drawing/2014/main" id="{5B1C97B9-F636-FC47-191A-80E625EF25F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    </a:t>
              </a:r>
              <a:r>
                <a:rPr lang="en-US" sz="1100" spc="80" dirty="0">
                  <a:solidFill>
                    <a:schemeClr val="accent1"/>
                  </a:solidFill>
                </a:rPr>
                <a:t>TRAN.</a:t>
              </a:r>
              <a:endParaRPr lang="en-US" sz="1100" dirty="0">
                <a:solidFill>
                  <a:schemeClr val="tx2"/>
                </a:solidFill>
              </a:endParaRPr>
            </a:p>
          </p:txBody>
        </p:sp>
        <p:cxnSp>
          <p:nvCxnSpPr>
            <p:cNvPr id="252" name="Straight Connector 251">
              <a:extLst>
                <a:ext uri="{FF2B5EF4-FFF2-40B4-BE49-F238E27FC236}">
                  <a16:creationId xmlns:a16="http://schemas.microsoft.com/office/drawing/2014/main" id="{73C2D748-2DE2-5213-D950-D18A49BF771C}"/>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53" name="Content Placeholder 2">
              <a:extLst>
                <a:ext uri="{FF2B5EF4-FFF2-40B4-BE49-F238E27FC236}">
                  <a16:creationId xmlns:a16="http://schemas.microsoft.com/office/drawing/2014/main" id="{A5A9CEA0-99D3-9D65-D41A-E75467F931AA}"/>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180</a:t>
              </a:r>
            </a:p>
          </p:txBody>
        </p:sp>
      </p:grpSp>
      <p:sp>
        <p:nvSpPr>
          <p:cNvPr id="270" name="Content Placeholder 2">
            <a:extLst>
              <a:ext uri="{FF2B5EF4-FFF2-40B4-BE49-F238E27FC236}">
                <a16:creationId xmlns:a16="http://schemas.microsoft.com/office/drawing/2014/main" id="{F4A5DBC5-D5CE-74A4-D1F2-79F9CAAF34EF}"/>
              </a:ext>
            </a:extLst>
          </p:cNvPr>
          <p:cNvSpPr txBox="1">
            <a:spLocks/>
          </p:cNvSpPr>
          <p:nvPr/>
        </p:nvSpPr>
        <p:spPr>
          <a:xfrm>
            <a:off x="421950" y="2965889"/>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Shake-</a:t>
            </a:r>
            <a:r>
              <a:rPr lang="en-US" sz="1600" dirty="0" err="1">
                <a:solidFill>
                  <a:schemeClr val="tx2"/>
                </a:solidFill>
              </a:rPr>
              <a:t>speare</a:t>
            </a:r>
            <a:endParaRPr lang="en-US" sz="3200" b="1" dirty="0">
              <a:solidFill>
                <a:schemeClr val="accent1"/>
              </a:solidFill>
            </a:endParaRPr>
          </a:p>
        </p:txBody>
      </p:sp>
      <p:grpSp>
        <p:nvGrpSpPr>
          <p:cNvPr id="326" name="Group 325">
            <a:extLst>
              <a:ext uri="{FF2B5EF4-FFF2-40B4-BE49-F238E27FC236}">
                <a16:creationId xmlns:a16="http://schemas.microsoft.com/office/drawing/2014/main" id="{F23D3693-4725-B166-43CF-B3FA6C3F7690}"/>
              </a:ext>
            </a:extLst>
          </p:cNvPr>
          <p:cNvGrpSpPr/>
          <p:nvPr/>
        </p:nvGrpSpPr>
        <p:grpSpPr>
          <a:xfrm>
            <a:off x="418959" y="3651360"/>
            <a:ext cx="11250367" cy="2648320"/>
            <a:chOff x="418959" y="3651360"/>
            <a:chExt cx="11250367" cy="2648320"/>
          </a:xfrm>
        </p:grpSpPr>
        <p:sp>
          <p:nvSpPr>
            <p:cNvPr id="274" name="Rectangle 273">
              <a:extLst>
                <a:ext uri="{FF2B5EF4-FFF2-40B4-BE49-F238E27FC236}">
                  <a16:creationId xmlns:a16="http://schemas.microsoft.com/office/drawing/2014/main" id="{2D554F89-7ECD-C084-30CA-BD8C11D8D4D4}"/>
                </a:ext>
              </a:extLst>
            </p:cNvPr>
            <p:cNvSpPr/>
            <p:nvPr/>
          </p:nvSpPr>
          <p:spPr>
            <a:xfrm>
              <a:off x="1286585" y="3651814"/>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5" name="Content Placeholder 2">
              <a:extLst>
                <a:ext uri="{FF2B5EF4-FFF2-40B4-BE49-F238E27FC236}">
                  <a16:creationId xmlns:a16="http://schemas.microsoft.com/office/drawing/2014/main" id="{3D33F0B7-0441-51B7-867B-D6C996284566}"/>
                </a:ext>
              </a:extLst>
            </p:cNvPr>
            <p:cNvSpPr txBox="1">
              <a:spLocks/>
            </p:cNvSpPr>
            <p:nvPr/>
          </p:nvSpPr>
          <p:spPr>
            <a:xfrm>
              <a:off x="1286586" y="3651360"/>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2</a:t>
              </a:r>
            </a:p>
          </p:txBody>
        </p:sp>
        <p:sp>
          <p:nvSpPr>
            <p:cNvPr id="276" name="Content Placeholder 2">
              <a:extLst>
                <a:ext uri="{FF2B5EF4-FFF2-40B4-BE49-F238E27FC236}">
                  <a16:creationId xmlns:a16="http://schemas.microsoft.com/office/drawing/2014/main" id="{59701663-3E24-13AD-DDFC-6EE1BC056785}"/>
                </a:ext>
              </a:extLst>
            </p:cNvPr>
            <p:cNvSpPr txBox="1">
              <a:spLocks/>
            </p:cNvSpPr>
            <p:nvPr/>
          </p:nvSpPr>
          <p:spPr>
            <a:xfrm>
              <a:off x="418959" y="5116042"/>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Blake</a:t>
              </a:r>
              <a:endParaRPr lang="en-US" sz="3200" b="1" dirty="0">
                <a:solidFill>
                  <a:schemeClr val="accent1"/>
                </a:solidFill>
              </a:endParaRPr>
            </a:p>
          </p:txBody>
        </p:sp>
        <p:sp>
          <p:nvSpPr>
            <p:cNvPr id="277" name="Content Placeholder 2">
              <a:extLst>
                <a:ext uri="{FF2B5EF4-FFF2-40B4-BE49-F238E27FC236}">
                  <a16:creationId xmlns:a16="http://schemas.microsoft.com/office/drawing/2014/main" id="{7BEBB246-B1CB-1D89-24AA-494A698D9895}"/>
                </a:ext>
              </a:extLst>
            </p:cNvPr>
            <p:cNvSpPr txBox="1">
              <a:spLocks/>
            </p:cNvSpPr>
            <p:nvPr/>
          </p:nvSpPr>
          <p:spPr>
            <a:xfrm>
              <a:off x="425032" y="445870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Bible</a:t>
              </a:r>
              <a:endParaRPr lang="en-US" b="1" dirty="0">
                <a:solidFill>
                  <a:schemeClr val="accent1"/>
                </a:solidFill>
              </a:endParaRPr>
            </a:p>
          </p:txBody>
        </p:sp>
        <p:sp>
          <p:nvSpPr>
            <p:cNvPr id="278" name="Rectangle 277">
              <a:extLst>
                <a:ext uri="{FF2B5EF4-FFF2-40B4-BE49-F238E27FC236}">
                  <a16:creationId xmlns:a16="http://schemas.microsoft.com/office/drawing/2014/main" id="{38947C9C-E0CC-2AFA-05B3-65BD06D35E2C}"/>
                </a:ext>
              </a:extLst>
            </p:cNvPr>
            <p:cNvSpPr/>
            <p:nvPr/>
          </p:nvSpPr>
          <p:spPr>
            <a:xfrm>
              <a:off x="1299981" y="428674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9" name="Straight Connector 278">
              <a:extLst>
                <a:ext uri="{FF2B5EF4-FFF2-40B4-BE49-F238E27FC236}">
                  <a16:creationId xmlns:a16="http://schemas.microsoft.com/office/drawing/2014/main" id="{8A2069D6-64BB-EDDB-DBB5-2D0DFA22DB8B}"/>
                </a:ext>
              </a:extLst>
            </p:cNvPr>
            <p:cNvCxnSpPr>
              <a:cxnSpLocks/>
            </p:cNvCxnSpPr>
            <p:nvPr/>
          </p:nvCxnSpPr>
          <p:spPr>
            <a:xfrm>
              <a:off x="1299979" y="49502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0" name="Content Placeholder 2">
              <a:extLst>
                <a:ext uri="{FF2B5EF4-FFF2-40B4-BE49-F238E27FC236}">
                  <a16:creationId xmlns:a16="http://schemas.microsoft.com/office/drawing/2014/main" id="{C0F11CE5-8C40-6EF1-D169-080995C7D225}"/>
                </a:ext>
              </a:extLst>
            </p:cNvPr>
            <p:cNvSpPr txBox="1">
              <a:spLocks/>
            </p:cNvSpPr>
            <p:nvPr/>
          </p:nvSpPr>
          <p:spPr>
            <a:xfrm>
              <a:off x="1299980" y="43802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4720</a:t>
              </a:r>
              <a:endParaRPr lang="en-US" dirty="0">
                <a:solidFill>
                  <a:schemeClr val="tx2"/>
                </a:solidFill>
              </a:endParaRPr>
            </a:p>
          </p:txBody>
        </p:sp>
        <p:sp>
          <p:nvSpPr>
            <p:cNvPr id="281" name="Content Placeholder 2">
              <a:extLst>
                <a:ext uri="{FF2B5EF4-FFF2-40B4-BE49-F238E27FC236}">
                  <a16:creationId xmlns:a16="http://schemas.microsoft.com/office/drawing/2014/main" id="{3D047399-0FDA-E3A8-2E05-EBDFA9E30A70}"/>
                </a:ext>
              </a:extLst>
            </p:cNvPr>
            <p:cNvSpPr txBox="1">
              <a:spLocks/>
            </p:cNvSpPr>
            <p:nvPr/>
          </p:nvSpPr>
          <p:spPr>
            <a:xfrm>
              <a:off x="1299980" y="50314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5</a:t>
              </a:r>
            </a:p>
          </p:txBody>
        </p:sp>
        <p:sp>
          <p:nvSpPr>
            <p:cNvPr id="282" name="Content Placeholder 2">
              <a:extLst>
                <a:ext uri="{FF2B5EF4-FFF2-40B4-BE49-F238E27FC236}">
                  <a16:creationId xmlns:a16="http://schemas.microsoft.com/office/drawing/2014/main" id="{0EA365C2-9E93-F3FF-5661-0D108CDA440A}"/>
                </a:ext>
              </a:extLst>
            </p:cNvPr>
            <p:cNvSpPr txBox="1">
              <a:spLocks/>
            </p:cNvSpPr>
            <p:nvPr/>
          </p:nvSpPr>
          <p:spPr>
            <a:xfrm>
              <a:off x="1354501" y="400591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Bible               </a:t>
              </a:r>
              <a:r>
                <a:rPr lang="en-US" sz="1100" spc="80" dirty="0">
                  <a:solidFill>
                    <a:schemeClr val="accent1"/>
                  </a:solidFill>
                </a:rPr>
                <a:t>FEAT.</a:t>
              </a:r>
              <a:endParaRPr lang="en-US" sz="1600" dirty="0">
                <a:solidFill>
                  <a:schemeClr val="tx2"/>
                </a:solidFill>
              </a:endParaRPr>
            </a:p>
          </p:txBody>
        </p:sp>
        <p:cxnSp>
          <p:nvCxnSpPr>
            <p:cNvPr id="283" name="Straight Connector 282">
              <a:extLst>
                <a:ext uri="{FF2B5EF4-FFF2-40B4-BE49-F238E27FC236}">
                  <a16:creationId xmlns:a16="http://schemas.microsoft.com/office/drawing/2014/main" id="{CC40FB9E-F34B-F71F-52B4-29D64295A2C1}"/>
                </a:ext>
              </a:extLst>
            </p:cNvPr>
            <p:cNvCxnSpPr>
              <a:cxnSpLocks/>
            </p:cNvCxnSpPr>
            <p:nvPr/>
          </p:nvCxnSpPr>
          <p:spPr>
            <a:xfrm>
              <a:off x="1321747" y="564699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4" name="Content Placeholder 2">
              <a:extLst>
                <a:ext uri="{FF2B5EF4-FFF2-40B4-BE49-F238E27FC236}">
                  <a16:creationId xmlns:a16="http://schemas.microsoft.com/office/drawing/2014/main" id="{B6D6BF46-01F4-C47C-6196-8EB44E849FC8}"/>
                </a:ext>
              </a:extLst>
            </p:cNvPr>
            <p:cNvSpPr txBox="1">
              <a:spLocks/>
            </p:cNvSpPr>
            <p:nvPr/>
          </p:nvSpPr>
          <p:spPr>
            <a:xfrm>
              <a:off x="1321748" y="572810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7</a:t>
              </a:r>
            </a:p>
          </p:txBody>
        </p:sp>
        <p:grpSp>
          <p:nvGrpSpPr>
            <p:cNvPr id="285" name="Group 284">
              <a:extLst>
                <a:ext uri="{FF2B5EF4-FFF2-40B4-BE49-F238E27FC236}">
                  <a16:creationId xmlns:a16="http://schemas.microsoft.com/office/drawing/2014/main" id="{E805D700-8C9E-F1F2-B529-879D450720C8}"/>
                </a:ext>
              </a:extLst>
            </p:cNvPr>
            <p:cNvGrpSpPr/>
            <p:nvPr/>
          </p:nvGrpSpPr>
          <p:grpSpPr>
            <a:xfrm>
              <a:off x="3039690" y="4005917"/>
              <a:ext cx="1703414" cy="2293763"/>
              <a:chOff x="1299979" y="1306686"/>
              <a:chExt cx="1703414" cy="2293763"/>
            </a:xfrm>
          </p:grpSpPr>
          <p:sp>
            <p:nvSpPr>
              <p:cNvPr id="319" name="Rectangle 318">
                <a:extLst>
                  <a:ext uri="{FF2B5EF4-FFF2-40B4-BE49-F238E27FC236}">
                    <a16:creationId xmlns:a16="http://schemas.microsoft.com/office/drawing/2014/main" id="{7C8A7A9C-F6FE-8642-188D-6BC9BE37448A}"/>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0" name="Straight Connector 319">
                <a:extLst>
                  <a:ext uri="{FF2B5EF4-FFF2-40B4-BE49-F238E27FC236}">
                    <a16:creationId xmlns:a16="http://schemas.microsoft.com/office/drawing/2014/main" id="{DCC6C5E0-3EC3-3E68-286E-666DC69F5A05}"/>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1" name="Content Placeholder 2">
                <a:extLst>
                  <a:ext uri="{FF2B5EF4-FFF2-40B4-BE49-F238E27FC236}">
                    <a16:creationId xmlns:a16="http://schemas.microsoft.com/office/drawing/2014/main" id="{AB86B7A8-85CE-50B7-6B5F-845B5EBFDE35}"/>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4733</a:t>
                </a:r>
                <a:endParaRPr lang="en-US" dirty="0">
                  <a:solidFill>
                    <a:schemeClr val="tx2"/>
                  </a:solidFill>
                </a:endParaRPr>
              </a:p>
            </p:txBody>
          </p:sp>
          <p:sp>
            <p:nvSpPr>
              <p:cNvPr id="322" name="Content Placeholder 2">
                <a:extLst>
                  <a:ext uri="{FF2B5EF4-FFF2-40B4-BE49-F238E27FC236}">
                    <a16:creationId xmlns:a16="http://schemas.microsoft.com/office/drawing/2014/main" id="{1E03EEC1-CE93-E5D5-AA58-44B02B3F52A9}"/>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p>
            </p:txBody>
          </p:sp>
          <p:sp>
            <p:nvSpPr>
              <p:cNvPr id="323" name="Content Placeholder 2">
                <a:extLst>
                  <a:ext uri="{FF2B5EF4-FFF2-40B4-BE49-F238E27FC236}">
                    <a16:creationId xmlns:a16="http://schemas.microsoft.com/office/drawing/2014/main" id="{182AD290-7173-02F7-751D-83F246F305A7}"/>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Bible               </a:t>
                </a:r>
                <a:r>
                  <a:rPr lang="en-US" sz="1100" spc="80" dirty="0">
                    <a:solidFill>
                      <a:schemeClr val="accent1"/>
                    </a:solidFill>
                  </a:rPr>
                  <a:t>TRAN.</a:t>
                </a:r>
                <a:endParaRPr lang="en-US" sz="1100" dirty="0">
                  <a:solidFill>
                    <a:schemeClr val="tx2"/>
                  </a:solidFill>
                </a:endParaRPr>
              </a:p>
            </p:txBody>
          </p:sp>
          <p:cxnSp>
            <p:nvCxnSpPr>
              <p:cNvPr id="324" name="Straight Connector 323">
                <a:extLst>
                  <a:ext uri="{FF2B5EF4-FFF2-40B4-BE49-F238E27FC236}">
                    <a16:creationId xmlns:a16="http://schemas.microsoft.com/office/drawing/2014/main" id="{AC9B2634-4EF8-6785-9FDE-97A150673A7D}"/>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5" name="Content Placeholder 2">
                <a:extLst>
                  <a:ext uri="{FF2B5EF4-FFF2-40B4-BE49-F238E27FC236}">
                    <a16:creationId xmlns:a16="http://schemas.microsoft.com/office/drawing/2014/main" id="{3967E257-3532-D247-E5DE-255783514DCF}"/>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286" name="Group 285">
              <a:extLst>
                <a:ext uri="{FF2B5EF4-FFF2-40B4-BE49-F238E27FC236}">
                  <a16:creationId xmlns:a16="http://schemas.microsoft.com/office/drawing/2014/main" id="{965ED4A6-FB29-16E9-A9C6-715DDB0386E9}"/>
                </a:ext>
              </a:extLst>
            </p:cNvPr>
            <p:cNvGrpSpPr/>
            <p:nvPr/>
          </p:nvGrpSpPr>
          <p:grpSpPr>
            <a:xfrm>
              <a:off x="4774808" y="4000872"/>
              <a:ext cx="1703414" cy="2293763"/>
              <a:chOff x="1299979" y="1306686"/>
              <a:chExt cx="1703414" cy="2293763"/>
            </a:xfrm>
          </p:grpSpPr>
          <p:sp>
            <p:nvSpPr>
              <p:cNvPr id="312" name="Rectangle 311">
                <a:extLst>
                  <a:ext uri="{FF2B5EF4-FFF2-40B4-BE49-F238E27FC236}">
                    <a16:creationId xmlns:a16="http://schemas.microsoft.com/office/drawing/2014/main" id="{E796FBCD-0101-D832-976E-8FFA3F1B18E2}"/>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3" name="Straight Connector 312">
                <a:extLst>
                  <a:ext uri="{FF2B5EF4-FFF2-40B4-BE49-F238E27FC236}">
                    <a16:creationId xmlns:a16="http://schemas.microsoft.com/office/drawing/2014/main" id="{D2BB5821-6BEC-1D88-524C-B62D6D49768C}"/>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4" name="Content Placeholder 2">
                <a:extLst>
                  <a:ext uri="{FF2B5EF4-FFF2-40B4-BE49-F238E27FC236}">
                    <a16:creationId xmlns:a16="http://schemas.microsoft.com/office/drawing/2014/main" id="{C8E2186B-25F9-DB5F-6DE7-BD8E639C799E}"/>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endParaRPr lang="en-US" dirty="0">
                  <a:solidFill>
                    <a:schemeClr val="tx2"/>
                  </a:solidFill>
                </a:endParaRPr>
              </a:p>
            </p:txBody>
          </p:sp>
          <p:sp>
            <p:nvSpPr>
              <p:cNvPr id="315" name="Content Placeholder 2">
                <a:extLst>
                  <a:ext uri="{FF2B5EF4-FFF2-40B4-BE49-F238E27FC236}">
                    <a16:creationId xmlns:a16="http://schemas.microsoft.com/office/drawing/2014/main" id="{C9F3AC65-1BF7-A36E-4CC9-D49A6C5B406F}"/>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17</a:t>
                </a:r>
              </a:p>
            </p:txBody>
          </p:sp>
          <p:sp>
            <p:nvSpPr>
              <p:cNvPr id="316" name="Content Placeholder 2">
                <a:extLst>
                  <a:ext uri="{FF2B5EF4-FFF2-40B4-BE49-F238E27FC236}">
                    <a16:creationId xmlns:a16="http://schemas.microsoft.com/office/drawing/2014/main" id="{ED537043-C6EE-7BD8-684B-FC850905854D}"/>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Blake               </a:t>
                </a:r>
                <a:r>
                  <a:rPr lang="en-US" sz="1100" spc="80" dirty="0">
                    <a:solidFill>
                      <a:schemeClr val="accent1"/>
                    </a:solidFill>
                  </a:rPr>
                  <a:t>FEAT.</a:t>
                </a:r>
                <a:endParaRPr lang="en-US" sz="1600" dirty="0">
                  <a:solidFill>
                    <a:schemeClr val="tx2"/>
                  </a:solidFill>
                </a:endParaRPr>
              </a:p>
            </p:txBody>
          </p:sp>
          <p:cxnSp>
            <p:nvCxnSpPr>
              <p:cNvPr id="317" name="Straight Connector 316">
                <a:extLst>
                  <a:ext uri="{FF2B5EF4-FFF2-40B4-BE49-F238E27FC236}">
                    <a16:creationId xmlns:a16="http://schemas.microsoft.com/office/drawing/2014/main" id="{F9EBE638-DD5F-9255-29B3-C73E0D40CF2D}"/>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8" name="Content Placeholder 2">
                <a:extLst>
                  <a:ext uri="{FF2B5EF4-FFF2-40B4-BE49-F238E27FC236}">
                    <a16:creationId xmlns:a16="http://schemas.microsoft.com/office/drawing/2014/main" id="{2CEA152A-627B-AF82-F237-956382BB5D78}"/>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7</a:t>
                </a:r>
              </a:p>
            </p:txBody>
          </p:sp>
        </p:grpSp>
        <p:grpSp>
          <p:nvGrpSpPr>
            <p:cNvPr id="287" name="Group 286">
              <a:extLst>
                <a:ext uri="{FF2B5EF4-FFF2-40B4-BE49-F238E27FC236}">
                  <a16:creationId xmlns:a16="http://schemas.microsoft.com/office/drawing/2014/main" id="{0BE90FDB-7BEF-4B7B-0712-99BCD9859AE1}"/>
                </a:ext>
              </a:extLst>
            </p:cNvPr>
            <p:cNvGrpSpPr/>
            <p:nvPr/>
          </p:nvGrpSpPr>
          <p:grpSpPr>
            <a:xfrm>
              <a:off x="6503791" y="4000872"/>
              <a:ext cx="1703414" cy="2293763"/>
              <a:chOff x="1299979" y="1306686"/>
              <a:chExt cx="1703414" cy="2293763"/>
            </a:xfrm>
          </p:grpSpPr>
          <p:sp>
            <p:nvSpPr>
              <p:cNvPr id="305" name="Rectangle 304">
                <a:extLst>
                  <a:ext uri="{FF2B5EF4-FFF2-40B4-BE49-F238E27FC236}">
                    <a16:creationId xmlns:a16="http://schemas.microsoft.com/office/drawing/2014/main" id="{A7B85BB5-DC8F-9A66-B188-B35FCC11A7A1}"/>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6" name="Straight Connector 305">
                <a:extLst>
                  <a:ext uri="{FF2B5EF4-FFF2-40B4-BE49-F238E27FC236}">
                    <a16:creationId xmlns:a16="http://schemas.microsoft.com/office/drawing/2014/main" id="{0A20F694-DA65-2B65-A797-894D3D75D246}"/>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7" name="Content Placeholder 2">
                <a:extLst>
                  <a:ext uri="{FF2B5EF4-FFF2-40B4-BE49-F238E27FC236}">
                    <a16:creationId xmlns:a16="http://schemas.microsoft.com/office/drawing/2014/main" id="{6FA2976E-E6EF-4D3C-6477-26688FC2BEA4}"/>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endParaRPr lang="en-US" dirty="0">
                  <a:solidFill>
                    <a:schemeClr val="tx2"/>
                  </a:solidFill>
                </a:endParaRPr>
              </a:p>
            </p:txBody>
          </p:sp>
          <p:sp>
            <p:nvSpPr>
              <p:cNvPr id="308" name="Content Placeholder 2">
                <a:extLst>
                  <a:ext uri="{FF2B5EF4-FFF2-40B4-BE49-F238E27FC236}">
                    <a16:creationId xmlns:a16="http://schemas.microsoft.com/office/drawing/2014/main" id="{E81BC3CB-E8A6-999B-515C-93C7BC0EB04F}"/>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38</a:t>
                </a:r>
              </a:p>
            </p:txBody>
          </p:sp>
          <p:sp>
            <p:nvSpPr>
              <p:cNvPr id="309" name="Content Placeholder 2">
                <a:extLst>
                  <a:ext uri="{FF2B5EF4-FFF2-40B4-BE49-F238E27FC236}">
                    <a16:creationId xmlns:a16="http://schemas.microsoft.com/office/drawing/2014/main" id="{3627524E-B097-9862-A6BF-5B32E8CD134D}"/>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Blake              </a:t>
                </a:r>
                <a:r>
                  <a:rPr lang="en-US" sz="1100" spc="80" dirty="0">
                    <a:solidFill>
                      <a:schemeClr val="accent1"/>
                    </a:solidFill>
                  </a:rPr>
                  <a:t>TRAN.</a:t>
                </a:r>
                <a:endParaRPr lang="en-US" sz="1100" dirty="0">
                  <a:solidFill>
                    <a:schemeClr val="tx2"/>
                  </a:solidFill>
                </a:endParaRPr>
              </a:p>
            </p:txBody>
          </p:sp>
          <p:cxnSp>
            <p:nvCxnSpPr>
              <p:cNvPr id="310" name="Straight Connector 309">
                <a:extLst>
                  <a:ext uri="{FF2B5EF4-FFF2-40B4-BE49-F238E27FC236}">
                    <a16:creationId xmlns:a16="http://schemas.microsoft.com/office/drawing/2014/main" id="{38EE81B6-D7AD-60CF-2DE4-019BB3E67132}"/>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1" name="Content Placeholder 2">
                <a:extLst>
                  <a:ext uri="{FF2B5EF4-FFF2-40B4-BE49-F238E27FC236}">
                    <a16:creationId xmlns:a16="http://schemas.microsoft.com/office/drawing/2014/main" id="{27D6A575-45F6-1506-2BC1-29B73837102E}"/>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p>
            </p:txBody>
          </p:sp>
        </p:grpSp>
        <p:grpSp>
          <p:nvGrpSpPr>
            <p:cNvPr id="288" name="Group 287">
              <a:extLst>
                <a:ext uri="{FF2B5EF4-FFF2-40B4-BE49-F238E27FC236}">
                  <a16:creationId xmlns:a16="http://schemas.microsoft.com/office/drawing/2014/main" id="{05689FE1-2980-7B99-7F02-B48F67480F01}"/>
                </a:ext>
              </a:extLst>
            </p:cNvPr>
            <p:cNvGrpSpPr/>
            <p:nvPr/>
          </p:nvGrpSpPr>
          <p:grpSpPr>
            <a:xfrm>
              <a:off x="8236857" y="4000872"/>
              <a:ext cx="1703414" cy="2293763"/>
              <a:chOff x="1299979" y="1306686"/>
              <a:chExt cx="1703414" cy="2293763"/>
            </a:xfrm>
          </p:grpSpPr>
          <p:sp>
            <p:nvSpPr>
              <p:cNvPr id="298" name="Rectangle 297">
                <a:extLst>
                  <a:ext uri="{FF2B5EF4-FFF2-40B4-BE49-F238E27FC236}">
                    <a16:creationId xmlns:a16="http://schemas.microsoft.com/office/drawing/2014/main" id="{D80FC11E-0522-3115-569F-892E1F670334}"/>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6015E02D-D0E8-73FA-7079-90E41F0D0130}"/>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0" name="Content Placeholder 2">
                <a:extLst>
                  <a:ext uri="{FF2B5EF4-FFF2-40B4-BE49-F238E27FC236}">
                    <a16:creationId xmlns:a16="http://schemas.microsoft.com/office/drawing/2014/main" id="{16513FC9-B433-DA8F-DDB3-20AB460EA369}"/>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a:t>
                </a:r>
                <a:endParaRPr lang="en-US" dirty="0">
                  <a:solidFill>
                    <a:schemeClr val="tx2"/>
                  </a:solidFill>
                </a:endParaRPr>
              </a:p>
            </p:txBody>
          </p:sp>
          <p:sp>
            <p:nvSpPr>
              <p:cNvPr id="301" name="Content Placeholder 2">
                <a:extLst>
                  <a:ext uri="{FF2B5EF4-FFF2-40B4-BE49-F238E27FC236}">
                    <a16:creationId xmlns:a16="http://schemas.microsoft.com/office/drawing/2014/main" id="{EA187722-147F-3A64-00F4-99ECFC62C74F}"/>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22</a:t>
                </a:r>
              </a:p>
            </p:txBody>
          </p:sp>
          <p:sp>
            <p:nvSpPr>
              <p:cNvPr id="302" name="Content Placeholder 2">
                <a:extLst>
                  <a:ext uri="{FF2B5EF4-FFF2-40B4-BE49-F238E27FC236}">
                    <a16:creationId xmlns:a16="http://schemas.microsoft.com/office/drawing/2014/main" id="{BD4703FF-C524-A3CA-85F1-4F04583C9E5D}"/>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Bryant             </a:t>
                </a:r>
                <a:r>
                  <a:rPr lang="en-US" sz="1100" spc="80" dirty="0">
                    <a:solidFill>
                      <a:schemeClr val="accent1"/>
                    </a:solidFill>
                  </a:rPr>
                  <a:t>FEAT.</a:t>
                </a:r>
                <a:endParaRPr lang="en-US" sz="1600" dirty="0">
                  <a:solidFill>
                    <a:schemeClr val="tx2"/>
                  </a:solidFill>
                </a:endParaRPr>
              </a:p>
            </p:txBody>
          </p:sp>
          <p:cxnSp>
            <p:nvCxnSpPr>
              <p:cNvPr id="303" name="Straight Connector 302">
                <a:extLst>
                  <a:ext uri="{FF2B5EF4-FFF2-40B4-BE49-F238E27FC236}">
                    <a16:creationId xmlns:a16="http://schemas.microsoft.com/office/drawing/2014/main" id="{80A5CDF9-1884-DF07-6646-94A2BB3D0ACA}"/>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4" name="Content Placeholder 2">
                <a:extLst>
                  <a:ext uri="{FF2B5EF4-FFF2-40B4-BE49-F238E27FC236}">
                    <a16:creationId xmlns:a16="http://schemas.microsoft.com/office/drawing/2014/main" id="{9B32F972-F70B-7B38-F977-C64ADCDBF341}"/>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269</a:t>
                </a:r>
              </a:p>
            </p:txBody>
          </p:sp>
        </p:grpSp>
        <p:grpSp>
          <p:nvGrpSpPr>
            <p:cNvPr id="289" name="Group 288">
              <a:extLst>
                <a:ext uri="{FF2B5EF4-FFF2-40B4-BE49-F238E27FC236}">
                  <a16:creationId xmlns:a16="http://schemas.microsoft.com/office/drawing/2014/main" id="{2BAA87BF-A6F9-725E-91C0-5114D6949DE7}"/>
                </a:ext>
              </a:extLst>
            </p:cNvPr>
            <p:cNvGrpSpPr/>
            <p:nvPr/>
          </p:nvGrpSpPr>
          <p:grpSpPr>
            <a:xfrm>
              <a:off x="9965912" y="4000872"/>
              <a:ext cx="1703414" cy="2293763"/>
              <a:chOff x="1299979" y="1306686"/>
              <a:chExt cx="1703414" cy="2293763"/>
            </a:xfrm>
          </p:grpSpPr>
          <p:sp>
            <p:nvSpPr>
              <p:cNvPr id="291" name="Rectangle 290">
                <a:extLst>
                  <a:ext uri="{FF2B5EF4-FFF2-40B4-BE49-F238E27FC236}">
                    <a16:creationId xmlns:a16="http://schemas.microsoft.com/office/drawing/2014/main" id="{9E47F9FB-F069-FC15-6B76-2AD9451906CB}"/>
                  </a:ext>
                </a:extLst>
              </p:cNvPr>
              <p:cNvSpPr/>
              <p:nvPr/>
            </p:nvSpPr>
            <p:spPr>
              <a:xfrm>
                <a:off x="1299981" y="1587517"/>
                <a:ext cx="1648894" cy="2012932"/>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Connector 291">
                <a:extLst>
                  <a:ext uri="{FF2B5EF4-FFF2-40B4-BE49-F238E27FC236}">
                    <a16:creationId xmlns:a16="http://schemas.microsoft.com/office/drawing/2014/main" id="{C365DE1C-F6D7-82D2-41A6-52D1B6AE9BC3}"/>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3" name="Content Placeholder 2">
                <a:extLst>
                  <a:ext uri="{FF2B5EF4-FFF2-40B4-BE49-F238E27FC236}">
                    <a16:creationId xmlns:a16="http://schemas.microsoft.com/office/drawing/2014/main" id="{0390915B-0F4D-05FC-17F2-94B8C191548C}"/>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endParaRPr lang="en-US" dirty="0">
                  <a:solidFill>
                    <a:schemeClr val="tx2"/>
                  </a:solidFill>
                </a:endParaRPr>
              </a:p>
            </p:txBody>
          </p:sp>
          <p:sp>
            <p:nvSpPr>
              <p:cNvPr id="294" name="Content Placeholder 2">
                <a:extLst>
                  <a:ext uri="{FF2B5EF4-FFF2-40B4-BE49-F238E27FC236}">
                    <a16:creationId xmlns:a16="http://schemas.microsoft.com/office/drawing/2014/main" id="{7F84D002-DBE3-7280-C3CC-98D4549902F4}"/>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sp>
            <p:nvSpPr>
              <p:cNvPr id="295" name="Content Placeholder 2">
                <a:extLst>
                  <a:ext uri="{FF2B5EF4-FFF2-40B4-BE49-F238E27FC236}">
                    <a16:creationId xmlns:a16="http://schemas.microsoft.com/office/drawing/2014/main" id="{A0331420-B2B0-489F-D049-25650046A6CE}"/>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Bryant            </a:t>
                </a:r>
                <a:r>
                  <a:rPr lang="en-US" sz="1100" spc="80" dirty="0">
                    <a:solidFill>
                      <a:schemeClr val="accent1"/>
                    </a:solidFill>
                  </a:rPr>
                  <a:t>TRAN.</a:t>
                </a:r>
                <a:endParaRPr lang="en-US" sz="1100" dirty="0">
                  <a:solidFill>
                    <a:schemeClr val="tx2"/>
                  </a:solidFill>
                </a:endParaRPr>
              </a:p>
            </p:txBody>
          </p:sp>
          <p:cxnSp>
            <p:nvCxnSpPr>
              <p:cNvPr id="296" name="Straight Connector 295">
                <a:extLst>
                  <a:ext uri="{FF2B5EF4-FFF2-40B4-BE49-F238E27FC236}">
                    <a16:creationId xmlns:a16="http://schemas.microsoft.com/office/drawing/2014/main" id="{BD000B64-330D-76C4-ED50-29A86FFF716D}"/>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7" name="Content Placeholder 2">
                <a:extLst>
                  <a:ext uri="{FF2B5EF4-FFF2-40B4-BE49-F238E27FC236}">
                    <a16:creationId xmlns:a16="http://schemas.microsoft.com/office/drawing/2014/main" id="{AA7E14D5-A9AF-3CD7-F8D8-F2AE8A9CE4EB}"/>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275</a:t>
                </a:r>
              </a:p>
            </p:txBody>
          </p:sp>
        </p:grpSp>
        <p:sp>
          <p:nvSpPr>
            <p:cNvPr id="290" name="Content Placeholder 2">
              <a:extLst>
                <a:ext uri="{FF2B5EF4-FFF2-40B4-BE49-F238E27FC236}">
                  <a16:creationId xmlns:a16="http://schemas.microsoft.com/office/drawing/2014/main" id="{63C18AB1-0FCE-36D2-C4F5-53E33F01AD5C}"/>
                </a:ext>
              </a:extLst>
            </p:cNvPr>
            <p:cNvSpPr txBox="1">
              <a:spLocks/>
            </p:cNvSpPr>
            <p:nvPr/>
          </p:nvSpPr>
          <p:spPr>
            <a:xfrm>
              <a:off x="421950" y="5792941"/>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Bryant</a:t>
              </a:r>
              <a:endParaRPr lang="en-US" sz="3200" b="1" dirty="0">
                <a:solidFill>
                  <a:schemeClr val="accent1"/>
                </a:solidFill>
              </a:endParaRPr>
            </a:p>
          </p:txBody>
        </p:sp>
      </p:grpSp>
    </p:spTree>
    <p:extLst>
      <p:ext uri="{BB962C8B-B14F-4D97-AF65-F5344CB8AC3E}">
        <p14:creationId xmlns:p14="http://schemas.microsoft.com/office/powerpoint/2010/main" val="205844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F789C-A384-123D-F932-597C523BE9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2434E5-3871-6E32-8645-C4F1DFDC82D0}"/>
              </a:ext>
            </a:extLst>
          </p:cNvPr>
          <p:cNvSpPr>
            <a:spLocks noGrp="1"/>
          </p:cNvSpPr>
          <p:nvPr>
            <p:ph type="title"/>
          </p:nvPr>
        </p:nvSpPr>
        <p:spPr>
          <a:xfrm>
            <a:off x="1241854" y="245365"/>
            <a:ext cx="10143324" cy="910492"/>
          </a:xfrm>
        </p:spPr>
        <p:txBody>
          <a:bodyPr>
            <a:normAutofit/>
          </a:bodyPr>
          <a:lstStyle/>
          <a:p>
            <a:r>
              <a:rPr lang="en-US" sz="3200" dirty="0"/>
              <a:t>Confusion Matrices</a:t>
            </a:r>
            <a:endParaRPr lang="en-US" sz="4000" dirty="0"/>
          </a:p>
        </p:txBody>
      </p:sp>
      <p:sp>
        <p:nvSpPr>
          <p:cNvPr id="13" name="Rectangle 12">
            <a:extLst>
              <a:ext uri="{FF2B5EF4-FFF2-40B4-BE49-F238E27FC236}">
                <a16:creationId xmlns:a16="http://schemas.microsoft.com/office/drawing/2014/main" id="{96462BA5-DECC-2903-EE7C-0C2BB573536F}"/>
              </a:ext>
            </a:extLst>
          </p:cNvPr>
          <p:cNvSpPr/>
          <p:nvPr/>
        </p:nvSpPr>
        <p:spPr>
          <a:xfrm>
            <a:off x="1286585" y="909487"/>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F2250904-E06A-312D-1282-3FB510B8E42E}"/>
              </a:ext>
            </a:extLst>
          </p:cNvPr>
          <p:cNvSpPr txBox="1">
            <a:spLocks/>
          </p:cNvSpPr>
          <p:nvPr/>
        </p:nvSpPr>
        <p:spPr>
          <a:xfrm>
            <a:off x="1286586" y="909033"/>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3</a:t>
            </a:r>
          </a:p>
        </p:txBody>
      </p:sp>
      <p:sp>
        <p:nvSpPr>
          <p:cNvPr id="209" name="Content Placeholder 2">
            <a:extLst>
              <a:ext uri="{FF2B5EF4-FFF2-40B4-BE49-F238E27FC236}">
                <a16:creationId xmlns:a16="http://schemas.microsoft.com/office/drawing/2014/main" id="{BB873D94-0E5A-DA43-35C3-54512E98AE4B}"/>
              </a:ext>
            </a:extLst>
          </p:cNvPr>
          <p:cNvSpPr txBox="1">
            <a:spLocks/>
          </p:cNvSpPr>
          <p:nvPr/>
        </p:nvSpPr>
        <p:spPr>
          <a:xfrm>
            <a:off x="418959" y="2365192"/>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Carroll</a:t>
            </a:r>
            <a:endParaRPr lang="en-US" sz="3200" b="1" dirty="0">
              <a:solidFill>
                <a:schemeClr val="accent1"/>
              </a:solidFill>
            </a:endParaRPr>
          </a:p>
        </p:txBody>
      </p:sp>
      <p:sp>
        <p:nvSpPr>
          <p:cNvPr id="210" name="Content Placeholder 2">
            <a:extLst>
              <a:ext uri="{FF2B5EF4-FFF2-40B4-BE49-F238E27FC236}">
                <a16:creationId xmlns:a16="http://schemas.microsoft.com/office/drawing/2014/main" id="{17A1971F-572C-8D57-54BD-595B1EF0428F}"/>
              </a:ext>
            </a:extLst>
          </p:cNvPr>
          <p:cNvSpPr txBox="1">
            <a:spLocks/>
          </p:cNvSpPr>
          <p:nvPr/>
        </p:nvSpPr>
        <p:spPr>
          <a:xfrm>
            <a:off x="425032" y="170785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Burgess</a:t>
            </a:r>
            <a:endParaRPr lang="en-US" b="1" dirty="0">
              <a:solidFill>
                <a:schemeClr val="accent1"/>
              </a:solidFill>
            </a:endParaRPr>
          </a:p>
        </p:txBody>
      </p:sp>
      <p:sp>
        <p:nvSpPr>
          <p:cNvPr id="204" name="Rectangle 203">
            <a:extLst>
              <a:ext uri="{FF2B5EF4-FFF2-40B4-BE49-F238E27FC236}">
                <a16:creationId xmlns:a16="http://schemas.microsoft.com/office/drawing/2014/main" id="{B7A1081D-3E25-C9FA-FD7B-E5261165A855}"/>
              </a:ext>
            </a:extLst>
          </p:cNvPr>
          <p:cNvSpPr/>
          <p:nvPr/>
        </p:nvSpPr>
        <p:spPr>
          <a:xfrm>
            <a:off x="1299981" y="153589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Connector 210">
            <a:extLst>
              <a:ext uri="{FF2B5EF4-FFF2-40B4-BE49-F238E27FC236}">
                <a16:creationId xmlns:a16="http://schemas.microsoft.com/office/drawing/2014/main" id="{84BA1679-163C-5AC5-DDBF-0D30C31C9308}"/>
              </a:ext>
            </a:extLst>
          </p:cNvPr>
          <p:cNvCxnSpPr>
            <a:cxnSpLocks/>
          </p:cNvCxnSpPr>
          <p:nvPr/>
        </p:nvCxnSpPr>
        <p:spPr>
          <a:xfrm>
            <a:off x="1299979" y="219944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FDF03DDF-AD0A-77A5-F4A6-6A6CD10235EA}"/>
              </a:ext>
            </a:extLst>
          </p:cNvPr>
          <p:cNvSpPr txBox="1">
            <a:spLocks/>
          </p:cNvSpPr>
          <p:nvPr/>
        </p:nvSpPr>
        <p:spPr>
          <a:xfrm>
            <a:off x="1299980" y="162935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55</a:t>
            </a:r>
            <a:endParaRPr lang="en-US" dirty="0">
              <a:solidFill>
                <a:schemeClr val="tx2"/>
              </a:solidFill>
            </a:endParaRPr>
          </a:p>
        </p:txBody>
      </p:sp>
      <p:sp>
        <p:nvSpPr>
          <p:cNvPr id="218" name="Content Placeholder 2">
            <a:extLst>
              <a:ext uri="{FF2B5EF4-FFF2-40B4-BE49-F238E27FC236}">
                <a16:creationId xmlns:a16="http://schemas.microsoft.com/office/drawing/2014/main" id="{A52A0CD6-D9D0-7177-51C3-CCF9B25CAF06}"/>
              </a:ext>
            </a:extLst>
          </p:cNvPr>
          <p:cNvSpPr txBox="1">
            <a:spLocks/>
          </p:cNvSpPr>
          <p:nvPr/>
        </p:nvSpPr>
        <p:spPr>
          <a:xfrm>
            <a:off x="1299980" y="228055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a:t>
            </a:r>
          </a:p>
        </p:txBody>
      </p:sp>
      <p:sp>
        <p:nvSpPr>
          <p:cNvPr id="231" name="Content Placeholder 2">
            <a:extLst>
              <a:ext uri="{FF2B5EF4-FFF2-40B4-BE49-F238E27FC236}">
                <a16:creationId xmlns:a16="http://schemas.microsoft.com/office/drawing/2014/main" id="{27755E11-01E6-5DA2-174B-01A3DB22880A}"/>
              </a:ext>
            </a:extLst>
          </p:cNvPr>
          <p:cNvSpPr txBox="1">
            <a:spLocks/>
          </p:cNvSpPr>
          <p:nvPr/>
        </p:nvSpPr>
        <p:spPr>
          <a:xfrm>
            <a:off x="1354501" y="125506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Burgess           </a:t>
            </a:r>
            <a:r>
              <a:rPr lang="en-US" sz="1100" spc="80" dirty="0">
                <a:solidFill>
                  <a:schemeClr val="accent1"/>
                </a:solidFill>
              </a:rPr>
              <a:t>FEAT.</a:t>
            </a:r>
            <a:endParaRPr lang="en-US" sz="1600" dirty="0">
              <a:solidFill>
                <a:schemeClr val="tx2"/>
              </a:solidFill>
            </a:endParaRPr>
          </a:p>
        </p:txBody>
      </p:sp>
      <p:cxnSp>
        <p:nvCxnSpPr>
          <p:cNvPr id="5" name="Straight Connector 4">
            <a:extLst>
              <a:ext uri="{FF2B5EF4-FFF2-40B4-BE49-F238E27FC236}">
                <a16:creationId xmlns:a16="http://schemas.microsoft.com/office/drawing/2014/main" id="{609A80F2-1323-063F-36CF-EC898640791E}"/>
              </a:ext>
            </a:extLst>
          </p:cNvPr>
          <p:cNvCxnSpPr>
            <a:cxnSpLocks/>
          </p:cNvCxnSpPr>
          <p:nvPr/>
        </p:nvCxnSpPr>
        <p:spPr>
          <a:xfrm>
            <a:off x="1321747" y="289614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C453E1F-C722-8D05-712A-0E245201280F}"/>
              </a:ext>
            </a:extLst>
          </p:cNvPr>
          <p:cNvSpPr txBox="1">
            <a:spLocks/>
          </p:cNvSpPr>
          <p:nvPr/>
        </p:nvSpPr>
        <p:spPr>
          <a:xfrm>
            <a:off x="1321748" y="297725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12</a:t>
            </a:r>
          </a:p>
        </p:txBody>
      </p:sp>
      <p:grpSp>
        <p:nvGrpSpPr>
          <p:cNvPr id="22" name="Group 21">
            <a:extLst>
              <a:ext uri="{FF2B5EF4-FFF2-40B4-BE49-F238E27FC236}">
                <a16:creationId xmlns:a16="http://schemas.microsoft.com/office/drawing/2014/main" id="{F9CB8177-F559-DB3D-1C97-8AB4C709E877}"/>
              </a:ext>
            </a:extLst>
          </p:cNvPr>
          <p:cNvGrpSpPr/>
          <p:nvPr/>
        </p:nvGrpSpPr>
        <p:grpSpPr>
          <a:xfrm>
            <a:off x="3039690" y="1255067"/>
            <a:ext cx="1703414" cy="2293763"/>
            <a:chOff x="1299979" y="1306686"/>
            <a:chExt cx="1703414" cy="2293763"/>
          </a:xfrm>
        </p:grpSpPr>
        <p:sp>
          <p:nvSpPr>
            <p:cNvPr id="23" name="Rectangle 22">
              <a:extLst>
                <a:ext uri="{FF2B5EF4-FFF2-40B4-BE49-F238E27FC236}">
                  <a16:creationId xmlns:a16="http://schemas.microsoft.com/office/drawing/2014/main" id="{3DF80AB9-A9FF-0248-C67E-7B41FB8F41A5}"/>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565E9925-1CA1-5A9A-C27D-48E04B1B0DF4}"/>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9A76D5A1-8172-DC82-88FB-B2822080294D}"/>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89</a:t>
              </a:r>
              <a:endParaRPr lang="en-US" dirty="0">
                <a:solidFill>
                  <a:schemeClr val="tx2"/>
                </a:solidFill>
              </a:endParaRPr>
            </a:p>
          </p:txBody>
        </p:sp>
        <p:sp>
          <p:nvSpPr>
            <p:cNvPr id="34" name="Content Placeholder 2">
              <a:extLst>
                <a:ext uri="{FF2B5EF4-FFF2-40B4-BE49-F238E27FC236}">
                  <a16:creationId xmlns:a16="http://schemas.microsoft.com/office/drawing/2014/main" id="{25BF5515-C712-F598-0879-C677A07E691E}"/>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sp>
          <p:nvSpPr>
            <p:cNvPr id="35" name="Content Placeholder 2">
              <a:extLst>
                <a:ext uri="{FF2B5EF4-FFF2-40B4-BE49-F238E27FC236}">
                  <a16:creationId xmlns:a16="http://schemas.microsoft.com/office/drawing/2014/main" id="{E4676EED-2F7C-AA9F-B6A4-FA82D5B0CC1E}"/>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Burgess           </a:t>
              </a:r>
              <a:r>
                <a:rPr lang="en-US" sz="1100" spc="80" dirty="0">
                  <a:solidFill>
                    <a:schemeClr val="accent1"/>
                  </a:solidFill>
                </a:rPr>
                <a:t>TRAN.</a:t>
              </a:r>
              <a:endParaRPr lang="en-US" sz="1100" dirty="0">
                <a:solidFill>
                  <a:schemeClr val="tx2"/>
                </a:solidFill>
              </a:endParaRPr>
            </a:p>
          </p:txBody>
        </p:sp>
        <p:cxnSp>
          <p:nvCxnSpPr>
            <p:cNvPr id="36" name="Straight Connector 35">
              <a:extLst>
                <a:ext uri="{FF2B5EF4-FFF2-40B4-BE49-F238E27FC236}">
                  <a16:creationId xmlns:a16="http://schemas.microsoft.com/office/drawing/2014/main" id="{38002541-2F78-D227-2D1E-FF84BF7BB53B}"/>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25ABF1E3-A38D-7412-8E96-F9663A5D87AF}"/>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grpSp>
      <p:grpSp>
        <p:nvGrpSpPr>
          <p:cNvPr id="46" name="Group 45">
            <a:extLst>
              <a:ext uri="{FF2B5EF4-FFF2-40B4-BE49-F238E27FC236}">
                <a16:creationId xmlns:a16="http://schemas.microsoft.com/office/drawing/2014/main" id="{D3C7BCD8-7840-4587-E225-6B006F91C309}"/>
              </a:ext>
            </a:extLst>
          </p:cNvPr>
          <p:cNvGrpSpPr/>
          <p:nvPr/>
        </p:nvGrpSpPr>
        <p:grpSpPr>
          <a:xfrm>
            <a:off x="4774808" y="1250022"/>
            <a:ext cx="1703414" cy="2293763"/>
            <a:chOff x="1299979" y="1306686"/>
            <a:chExt cx="1703414" cy="2293763"/>
          </a:xfrm>
        </p:grpSpPr>
        <p:sp>
          <p:nvSpPr>
            <p:cNvPr id="47" name="Rectangle 46">
              <a:extLst>
                <a:ext uri="{FF2B5EF4-FFF2-40B4-BE49-F238E27FC236}">
                  <a16:creationId xmlns:a16="http://schemas.microsoft.com/office/drawing/2014/main" id="{80721878-D159-5349-D0AF-0685B8E1D69C}"/>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B96329C5-D21C-DE96-D669-2D9FF7D3AB54}"/>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26F6FCC4-45F8-E726-7D50-DAA44CDBBC66}"/>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endParaRPr lang="en-US" dirty="0">
                <a:solidFill>
                  <a:schemeClr val="tx2"/>
                </a:solidFill>
              </a:endParaRPr>
            </a:p>
          </p:txBody>
        </p:sp>
        <p:sp>
          <p:nvSpPr>
            <p:cNvPr id="50" name="Content Placeholder 2">
              <a:extLst>
                <a:ext uri="{FF2B5EF4-FFF2-40B4-BE49-F238E27FC236}">
                  <a16:creationId xmlns:a16="http://schemas.microsoft.com/office/drawing/2014/main" id="{6AA03A55-5F92-B426-1F89-E1FD21EDBD18}"/>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103</a:t>
              </a:r>
            </a:p>
          </p:txBody>
        </p:sp>
        <p:sp>
          <p:nvSpPr>
            <p:cNvPr id="51" name="Content Placeholder 2">
              <a:extLst>
                <a:ext uri="{FF2B5EF4-FFF2-40B4-BE49-F238E27FC236}">
                  <a16:creationId xmlns:a16="http://schemas.microsoft.com/office/drawing/2014/main" id="{E8E8E746-6653-8F21-7BD6-A8E12D307980}"/>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Carroll            </a:t>
              </a:r>
              <a:r>
                <a:rPr lang="en-US" sz="1100" spc="80" dirty="0">
                  <a:solidFill>
                    <a:schemeClr val="accent1"/>
                  </a:solidFill>
                </a:rPr>
                <a:t>FEAT.</a:t>
              </a:r>
              <a:endParaRPr lang="en-US" sz="1600" dirty="0">
                <a:solidFill>
                  <a:schemeClr val="tx2"/>
                </a:solidFill>
              </a:endParaRPr>
            </a:p>
          </p:txBody>
        </p:sp>
        <p:cxnSp>
          <p:nvCxnSpPr>
            <p:cNvPr id="52" name="Straight Connector 51">
              <a:extLst>
                <a:ext uri="{FF2B5EF4-FFF2-40B4-BE49-F238E27FC236}">
                  <a16:creationId xmlns:a16="http://schemas.microsoft.com/office/drawing/2014/main" id="{FA1A107C-FB2E-62C1-D6C7-D6F8409CBF96}"/>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0E1DE54D-D604-0ECD-6C35-C84F064BFAB7}"/>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31</a:t>
              </a:r>
            </a:p>
          </p:txBody>
        </p:sp>
      </p:grpSp>
      <p:grpSp>
        <p:nvGrpSpPr>
          <p:cNvPr id="62" name="Group 61">
            <a:extLst>
              <a:ext uri="{FF2B5EF4-FFF2-40B4-BE49-F238E27FC236}">
                <a16:creationId xmlns:a16="http://schemas.microsoft.com/office/drawing/2014/main" id="{BCB596A2-DB44-F884-EEBF-D31E96D80B75}"/>
              </a:ext>
            </a:extLst>
          </p:cNvPr>
          <p:cNvGrpSpPr/>
          <p:nvPr/>
        </p:nvGrpSpPr>
        <p:grpSpPr>
          <a:xfrm>
            <a:off x="6503791" y="1250022"/>
            <a:ext cx="1703414" cy="2293763"/>
            <a:chOff x="1299979" y="1306686"/>
            <a:chExt cx="1703414" cy="2293763"/>
          </a:xfrm>
        </p:grpSpPr>
        <p:sp>
          <p:nvSpPr>
            <p:cNvPr id="63" name="Rectangle 62">
              <a:extLst>
                <a:ext uri="{FF2B5EF4-FFF2-40B4-BE49-F238E27FC236}">
                  <a16:creationId xmlns:a16="http://schemas.microsoft.com/office/drawing/2014/main" id="{766778FD-7AC6-5B49-E79E-26CDA1F7291F}"/>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A74770DD-BAE2-FC94-F495-B905973207BF}"/>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9" name="Content Placeholder 2">
              <a:extLst>
                <a:ext uri="{FF2B5EF4-FFF2-40B4-BE49-F238E27FC236}">
                  <a16:creationId xmlns:a16="http://schemas.microsoft.com/office/drawing/2014/main" id="{B3D8E5F7-D7B1-43BB-2A02-B829F6A0A38F}"/>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endParaRPr lang="en-US" dirty="0">
                <a:solidFill>
                  <a:schemeClr val="tx2"/>
                </a:solidFill>
              </a:endParaRPr>
            </a:p>
          </p:txBody>
        </p:sp>
        <p:sp>
          <p:nvSpPr>
            <p:cNvPr id="130" name="Content Placeholder 2">
              <a:extLst>
                <a:ext uri="{FF2B5EF4-FFF2-40B4-BE49-F238E27FC236}">
                  <a16:creationId xmlns:a16="http://schemas.microsoft.com/office/drawing/2014/main" id="{0E40E1AD-EB50-6F56-5B76-3F40B3554CCE}"/>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159</a:t>
              </a:r>
            </a:p>
          </p:txBody>
        </p:sp>
        <p:sp>
          <p:nvSpPr>
            <p:cNvPr id="131" name="Content Placeholder 2">
              <a:extLst>
                <a:ext uri="{FF2B5EF4-FFF2-40B4-BE49-F238E27FC236}">
                  <a16:creationId xmlns:a16="http://schemas.microsoft.com/office/drawing/2014/main" id="{1B312D93-7184-BDC2-3CF8-04292D84B955}"/>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Carroll           </a:t>
              </a:r>
              <a:r>
                <a:rPr lang="en-US" sz="1100" spc="80" dirty="0">
                  <a:solidFill>
                    <a:schemeClr val="accent1"/>
                  </a:solidFill>
                </a:rPr>
                <a:t>TRAN.</a:t>
              </a:r>
              <a:endParaRPr lang="en-US" sz="1100" dirty="0">
                <a:solidFill>
                  <a:schemeClr val="tx2"/>
                </a:solidFill>
              </a:endParaRPr>
            </a:p>
          </p:txBody>
        </p:sp>
        <p:cxnSp>
          <p:nvCxnSpPr>
            <p:cNvPr id="132" name="Straight Connector 131">
              <a:extLst>
                <a:ext uri="{FF2B5EF4-FFF2-40B4-BE49-F238E27FC236}">
                  <a16:creationId xmlns:a16="http://schemas.microsoft.com/office/drawing/2014/main" id="{5C9289CE-2BB7-7BBF-57F9-FBA742D57611}"/>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9" name="Content Placeholder 2">
              <a:extLst>
                <a:ext uri="{FF2B5EF4-FFF2-40B4-BE49-F238E27FC236}">
                  <a16:creationId xmlns:a16="http://schemas.microsoft.com/office/drawing/2014/main" id="{72DEA64C-6386-8001-FED7-9DBFFFACA636}"/>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grpSp>
      <p:grpSp>
        <p:nvGrpSpPr>
          <p:cNvPr id="148" name="Group 147">
            <a:extLst>
              <a:ext uri="{FF2B5EF4-FFF2-40B4-BE49-F238E27FC236}">
                <a16:creationId xmlns:a16="http://schemas.microsoft.com/office/drawing/2014/main" id="{5B474BA0-5021-378F-816D-361497FD8690}"/>
              </a:ext>
            </a:extLst>
          </p:cNvPr>
          <p:cNvGrpSpPr/>
          <p:nvPr/>
        </p:nvGrpSpPr>
        <p:grpSpPr>
          <a:xfrm>
            <a:off x="8236857" y="1250022"/>
            <a:ext cx="1703414" cy="2293763"/>
            <a:chOff x="1299979" y="1306686"/>
            <a:chExt cx="1703414" cy="2293763"/>
          </a:xfrm>
        </p:grpSpPr>
        <p:sp>
          <p:nvSpPr>
            <p:cNvPr id="149" name="Rectangle 148">
              <a:extLst>
                <a:ext uri="{FF2B5EF4-FFF2-40B4-BE49-F238E27FC236}">
                  <a16:creationId xmlns:a16="http://schemas.microsoft.com/office/drawing/2014/main" id="{DA29E79A-ACBC-25BD-8A17-929B1CBEC769}"/>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1B935C0E-550D-4ED2-0C96-95DCB7D69B11}"/>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52" name="Content Placeholder 2">
              <a:extLst>
                <a:ext uri="{FF2B5EF4-FFF2-40B4-BE49-F238E27FC236}">
                  <a16:creationId xmlns:a16="http://schemas.microsoft.com/office/drawing/2014/main" id="{9D9291C0-81FE-D3FE-22F7-4985BDC6C6DA}"/>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52</a:t>
              </a:r>
              <a:endParaRPr lang="en-US" dirty="0">
                <a:solidFill>
                  <a:schemeClr val="tx2"/>
                </a:solidFill>
              </a:endParaRPr>
            </a:p>
          </p:txBody>
        </p:sp>
        <p:sp>
          <p:nvSpPr>
            <p:cNvPr id="153" name="Content Placeholder 2">
              <a:extLst>
                <a:ext uri="{FF2B5EF4-FFF2-40B4-BE49-F238E27FC236}">
                  <a16:creationId xmlns:a16="http://schemas.microsoft.com/office/drawing/2014/main" id="{FAE93115-1421-F5BD-757B-50F32BFDA8E2}"/>
                </a:ext>
              </a:extLst>
            </p:cNvPr>
            <p:cNvSpPr txBox="1">
              <a:spLocks/>
            </p:cNvSpPr>
            <p:nvPr/>
          </p:nvSpPr>
          <p:spPr>
            <a:xfrm>
              <a:off x="1305423"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57</a:t>
              </a:r>
            </a:p>
          </p:txBody>
        </p:sp>
        <p:sp>
          <p:nvSpPr>
            <p:cNvPr id="201" name="Content Placeholder 2">
              <a:extLst>
                <a:ext uri="{FF2B5EF4-FFF2-40B4-BE49-F238E27FC236}">
                  <a16:creationId xmlns:a16="http://schemas.microsoft.com/office/drawing/2014/main" id="{BC7A2377-0901-C852-E0BA-7B725E07FB32}"/>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Chesterton      </a:t>
              </a:r>
              <a:r>
                <a:rPr lang="en-US" sz="1100" spc="80" dirty="0">
                  <a:solidFill>
                    <a:schemeClr val="accent1"/>
                  </a:solidFill>
                </a:rPr>
                <a:t>FEAT.</a:t>
              </a:r>
              <a:endParaRPr lang="en-US" sz="1600" dirty="0">
                <a:solidFill>
                  <a:schemeClr val="tx2"/>
                </a:solidFill>
              </a:endParaRPr>
            </a:p>
          </p:txBody>
        </p:sp>
        <p:cxnSp>
          <p:nvCxnSpPr>
            <p:cNvPr id="229" name="Straight Connector 228">
              <a:extLst>
                <a:ext uri="{FF2B5EF4-FFF2-40B4-BE49-F238E27FC236}">
                  <a16:creationId xmlns:a16="http://schemas.microsoft.com/office/drawing/2014/main" id="{85BC40B8-946A-EEAE-4ABC-BE0F0E52570A}"/>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7" name="Content Placeholder 2">
              <a:extLst>
                <a:ext uri="{FF2B5EF4-FFF2-40B4-BE49-F238E27FC236}">
                  <a16:creationId xmlns:a16="http://schemas.microsoft.com/office/drawing/2014/main" id="{FF40E111-7642-9E06-42C5-2D2D24E68D17}"/>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411</a:t>
              </a:r>
            </a:p>
          </p:txBody>
        </p:sp>
      </p:grpSp>
      <p:grpSp>
        <p:nvGrpSpPr>
          <p:cNvPr id="246" name="Group 245">
            <a:extLst>
              <a:ext uri="{FF2B5EF4-FFF2-40B4-BE49-F238E27FC236}">
                <a16:creationId xmlns:a16="http://schemas.microsoft.com/office/drawing/2014/main" id="{70317EB3-1C48-E77B-600E-B63CC6B09810}"/>
              </a:ext>
            </a:extLst>
          </p:cNvPr>
          <p:cNvGrpSpPr/>
          <p:nvPr/>
        </p:nvGrpSpPr>
        <p:grpSpPr>
          <a:xfrm>
            <a:off x="9965912" y="1250022"/>
            <a:ext cx="1703414" cy="2293763"/>
            <a:chOff x="1299979" y="1306686"/>
            <a:chExt cx="1703414" cy="2293763"/>
          </a:xfrm>
        </p:grpSpPr>
        <p:sp>
          <p:nvSpPr>
            <p:cNvPr id="247" name="Rectangle 246">
              <a:extLst>
                <a:ext uri="{FF2B5EF4-FFF2-40B4-BE49-F238E27FC236}">
                  <a16:creationId xmlns:a16="http://schemas.microsoft.com/office/drawing/2014/main" id="{549F14D3-BE1A-ACB4-E968-E66B2884A4E0}"/>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11044F14-D530-A1FC-1C53-3D8230105699}"/>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49" name="Content Placeholder 2">
              <a:extLst>
                <a:ext uri="{FF2B5EF4-FFF2-40B4-BE49-F238E27FC236}">
                  <a16:creationId xmlns:a16="http://schemas.microsoft.com/office/drawing/2014/main" id="{7AAD4D88-9AB7-6F2B-6A6F-34707FA6D3BA}"/>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a:t>
              </a:r>
              <a:endParaRPr lang="en-US" dirty="0">
                <a:solidFill>
                  <a:schemeClr val="tx2"/>
                </a:solidFill>
              </a:endParaRPr>
            </a:p>
          </p:txBody>
        </p:sp>
        <p:sp>
          <p:nvSpPr>
            <p:cNvPr id="250" name="Content Placeholder 2">
              <a:extLst>
                <a:ext uri="{FF2B5EF4-FFF2-40B4-BE49-F238E27FC236}">
                  <a16:creationId xmlns:a16="http://schemas.microsoft.com/office/drawing/2014/main" id="{374DD068-9B6B-8953-8C36-AD831BE5E1B7}"/>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7</a:t>
              </a:r>
            </a:p>
          </p:txBody>
        </p:sp>
        <p:sp>
          <p:nvSpPr>
            <p:cNvPr id="251" name="Content Placeholder 2">
              <a:extLst>
                <a:ext uri="{FF2B5EF4-FFF2-40B4-BE49-F238E27FC236}">
                  <a16:creationId xmlns:a16="http://schemas.microsoft.com/office/drawing/2014/main" id="{B00DBCD2-FD49-9F1D-8F09-73D9E027C632}"/>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      </a:t>
              </a:r>
              <a:r>
                <a:rPr lang="en-US" sz="1100" spc="80" dirty="0">
                  <a:solidFill>
                    <a:schemeClr val="accent1"/>
                  </a:solidFill>
                </a:rPr>
                <a:t>TRAN.</a:t>
              </a:r>
              <a:endParaRPr lang="en-US" sz="1100" dirty="0">
                <a:solidFill>
                  <a:schemeClr val="tx2"/>
                </a:solidFill>
              </a:endParaRPr>
            </a:p>
          </p:txBody>
        </p:sp>
        <p:cxnSp>
          <p:nvCxnSpPr>
            <p:cNvPr id="252" name="Straight Connector 251">
              <a:extLst>
                <a:ext uri="{FF2B5EF4-FFF2-40B4-BE49-F238E27FC236}">
                  <a16:creationId xmlns:a16="http://schemas.microsoft.com/office/drawing/2014/main" id="{76BECC25-F920-93D7-1BF3-228DD5F03837}"/>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53" name="Content Placeholder 2">
              <a:extLst>
                <a:ext uri="{FF2B5EF4-FFF2-40B4-BE49-F238E27FC236}">
                  <a16:creationId xmlns:a16="http://schemas.microsoft.com/office/drawing/2014/main" id="{FB78BBFE-9A2D-000B-C6A5-73A41A00EA36}"/>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473</a:t>
              </a:r>
            </a:p>
          </p:txBody>
        </p:sp>
      </p:grpSp>
      <p:sp>
        <p:nvSpPr>
          <p:cNvPr id="270" name="Content Placeholder 2">
            <a:extLst>
              <a:ext uri="{FF2B5EF4-FFF2-40B4-BE49-F238E27FC236}">
                <a16:creationId xmlns:a16="http://schemas.microsoft.com/office/drawing/2014/main" id="{4666241D-8795-382A-113E-081993F3DA2E}"/>
              </a:ext>
            </a:extLst>
          </p:cNvPr>
          <p:cNvSpPr txBox="1">
            <a:spLocks/>
          </p:cNvSpPr>
          <p:nvPr/>
        </p:nvSpPr>
        <p:spPr>
          <a:xfrm>
            <a:off x="421950" y="2965889"/>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Chesterton</a:t>
            </a:r>
            <a:endParaRPr lang="en-US" sz="3200" b="1" dirty="0">
              <a:solidFill>
                <a:schemeClr val="accent1"/>
              </a:solidFill>
            </a:endParaRPr>
          </a:p>
        </p:txBody>
      </p:sp>
      <p:grpSp>
        <p:nvGrpSpPr>
          <p:cNvPr id="326" name="Group 325">
            <a:extLst>
              <a:ext uri="{FF2B5EF4-FFF2-40B4-BE49-F238E27FC236}">
                <a16:creationId xmlns:a16="http://schemas.microsoft.com/office/drawing/2014/main" id="{B63C62B0-4217-7546-D7F0-9E07B4D56319}"/>
              </a:ext>
            </a:extLst>
          </p:cNvPr>
          <p:cNvGrpSpPr/>
          <p:nvPr/>
        </p:nvGrpSpPr>
        <p:grpSpPr>
          <a:xfrm>
            <a:off x="418959" y="3651360"/>
            <a:ext cx="11250367" cy="2648320"/>
            <a:chOff x="418959" y="3651360"/>
            <a:chExt cx="11250367" cy="2648320"/>
          </a:xfrm>
        </p:grpSpPr>
        <p:sp>
          <p:nvSpPr>
            <p:cNvPr id="274" name="Rectangle 273">
              <a:extLst>
                <a:ext uri="{FF2B5EF4-FFF2-40B4-BE49-F238E27FC236}">
                  <a16:creationId xmlns:a16="http://schemas.microsoft.com/office/drawing/2014/main" id="{0F513E23-6D9A-D203-8351-84DE247F561D}"/>
                </a:ext>
              </a:extLst>
            </p:cNvPr>
            <p:cNvSpPr/>
            <p:nvPr/>
          </p:nvSpPr>
          <p:spPr>
            <a:xfrm>
              <a:off x="1286585" y="3651814"/>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5" name="Content Placeholder 2">
              <a:extLst>
                <a:ext uri="{FF2B5EF4-FFF2-40B4-BE49-F238E27FC236}">
                  <a16:creationId xmlns:a16="http://schemas.microsoft.com/office/drawing/2014/main" id="{B304015F-778F-7634-2786-DD84B376FE1E}"/>
                </a:ext>
              </a:extLst>
            </p:cNvPr>
            <p:cNvSpPr txBox="1">
              <a:spLocks/>
            </p:cNvSpPr>
            <p:nvPr/>
          </p:nvSpPr>
          <p:spPr>
            <a:xfrm>
              <a:off x="1286586" y="3651360"/>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4</a:t>
              </a:r>
            </a:p>
          </p:txBody>
        </p:sp>
        <p:sp>
          <p:nvSpPr>
            <p:cNvPr id="276" name="Content Placeholder 2">
              <a:extLst>
                <a:ext uri="{FF2B5EF4-FFF2-40B4-BE49-F238E27FC236}">
                  <a16:creationId xmlns:a16="http://schemas.microsoft.com/office/drawing/2014/main" id="{906CA051-A86B-F6A1-0C1D-AD82C1AD3432}"/>
                </a:ext>
              </a:extLst>
            </p:cNvPr>
            <p:cNvSpPr txBox="1">
              <a:spLocks/>
            </p:cNvSpPr>
            <p:nvPr/>
          </p:nvSpPr>
          <p:spPr>
            <a:xfrm>
              <a:off x="418959" y="5116042"/>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Chesterton</a:t>
              </a:r>
              <a:endParaRPr lang="en-US" sz="3200" b="1" dirty="0">
                <a:solidFill>
                  <a:schemeClr val="accent1"/>
                </a:solidFill>
              </a:endParaRPr>
            </a:p>
          </p:txBody>
        </p:sp>
        <p:sp>
          <p:nvSpPr>
            <p:cNvPr id="277" name="Content Placeholder 2">
              <a:extLst>
                <a:ext uri="{FF2B5EF4-FFF2-40B4-BE49-F238E27FC236}">
                  <a16:creationId xmlns:a16="http://schemas.microsoft.com/office/drawing/2014/main" id="{A641A8B0-BB0F-36D3-092D-BA83C1D6D405}"/>
                </a:ext>
              </a:extLst>
            </p:cNvPr>
            <p:cNvSpPr txBox="1">
              <a:spLocks/>
            </p:cNvSpPr>
            <p:nvPr/>
          </p:nvSpPr>
          <p:spPr>
            <a:xfrm>
              <a:off x="425032" y="445870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Austen</a:t>
              </a:r>
              <a:endParaRPr lang="en-US" b="1" dirty="0">
                <a:solidFill>
                  <a:schemeClr val="accent1"/>
                </a:solidFill>
              </a:endParaRPr>
            </a:p>
          </p:txBody>
        </p:sp>
        <p:sp>
          <p:nvSpPr>
            <p:cNvPr id="278" name="Rectangle 277">
              <a:extLst>
                <a:ext uri="{FF2B5EF4-FFF2-40B4-BE49-F238E27FC236}">
                  <a16:creationId xmlns:a16="http://schemas.microsoft.com/office/drawing/2014/main" id="{C64CBC4A-40F8-0458-41A2-4C864142D302}"/>
                </a:ext>
              </a:extLst>
            </p:cNvPr>
            <p:cNvSpPr/>
            <p:nvPr/>
          </p:nvSpPr>
          <p:spPr>
            <a:xfrm>
              <a:off x="1299981" y="428674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9" name="Straight Connector 278">
              <a:extLst>
                <a:ext uri="{FF2B5EF4-FFF2-40B4-BE49-F238E27FC236}">
                  <a16:creationId xmlns:a16="http://schemas.microsoft.com/office/drawing/2014/main" id="{A9A50A4A-E5F2-663D-908F-148C93CDE62B}"/>
                </a:ext>
              </a:extLst>
            </p:cNvPr>
            <p:cNvCxnSpPr>
              <a:cxnSpLocks/>
            </p:cNvCxnSpPr>
            <p:nvPr/>
          </p:nvCxnSpPr>
          <p:spPr>
            <a:xfrm>
              <a:off x="1299979" y="49502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0" name="Content Placeholder 2">
              <a:extLst>
                <a:ext uri="{FF2B5EF4-FFF2-40B4-BE49-F238E27FC236}">
                  <a16:creationId xmlns:a16="http://schemas.microsoft.com/office/drawing/2014/main" id="{CB334782-182A-23AC-2BD0-8ADA539CEBB9}"/>
                </a:ext>
              </a:extLst>
            </p:cNvPr>
            <p:cNvSpPr txBox="1">
              <a:spLocks/>
            </p:cNvSpPr>
            <p:nvPr/>
          </p:nvSpPr>
          <p:spPr>
            <a:xfrm>
              <a:off x="1299980" y="43802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428</a:t>
              </a:r>
              <a:endParaRPr lang="en-US" dirty="0">
                <a:solidFill>
                  <a:schemeClr val="tx2"/>
                </a:solidFill>
              </a:endParaRPr>
            </a:p>
          </p:txBody>
        </p:sp>
        <p:sp>
          <p:nvSpPr>
            <p:cNvPr id="281" name="Content Placeholder 2">
              <a:extLst>
                <a:ext uri="{FF2B5EF4-FFF2-40B4-BE49-F238E27FC236}">
                  <a16:creationId xmlns:a16="http://schemas.microsoft.com/office/drawing/2014/main" id="{D02DEFFA-9283-33F3-DC43-1DDC14FD2994}"/>
                </a:ext>
              </a:extLst>
            </p:cNvPr>
            <p:cNvSpPr txBox="1">
              <a:spLocks/>
            </p:cNvSpPr>
            <p:nvPr/>
          </p:nvSpPr>
          <p:spPr>
            <a:xfrm>
              <a:off x="1299980" y="50314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121</a:t>
              </a:r>
            </a:p>
          </p:txBody>
        </p:sp>
        <p:sp>
          <p:nvSpPr>
            <p:cNvPr id="282" name="Content Placeholder 2">
              <a:extLst>
                <a:ext uri="{FF2B5EF4-FFF2-40B4-BE49-F238E27FC236}">
                  <a16:creationId xmlns:a16="http://schemas.microsoft.com/office/drawing/2014/main" id="{4DE77311-E032-7513-4ECC-783F2DAAC4B1}"/>
                </a:ext>
              </a:extLst>
            </p:cNvPr>
            <p:cNvSpPr txBox="1">
              <a:spLocks/>
            </p:cNvSpPr>
            <p:nvPr/>
          </p:nvSpPr>
          <p:spPr>
            <a:xfrm>
              <a:off x="1354501" y="400591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Austen            </a:t>
              </a:r>
              <a:r>
                <a:rPr lang="en-US" sz="1100" spc="80" dirty="0">
                  <a:solidFill>
                    <a:schemeClr val="accent1"/>
                  </a:solidFill>
                </a:rPr>
                <a:t>FEAT.</a:t>
              </a:r>
              <a:endParaRPr lang="en-US" sz="1600" dirty="0">
                <a:solidFill>
                  <a:schemeClr val="tx2"/>
                </a:solidFill>
              </a:endParaRPr>
            </a:p>
          </p:txBody>
        </p:sp>
        <p:cxnSp>
          <p:nvCxnSpPr>
            <p:cNvPr id="283" name="Straight Connector 282">
              <a:extLst>
                <a:ext uri="{FF2B5EF4-FFF2-40B4-BE49-F238E27FC236}">
                  <a16:creationId xmlns:a16="http://schemas.microsoft.com/office/drawing/2014/main" id="{7E91F208-8075-064E-F487-04E85E077780}"/>
                </a:ext>
              </a:extLst>
            </p:cNvPr>
            <p:cNvCxnSpPr>
              <a:cxnSpLocks/>
            </p:cNvCxnSpPr>
            <p:nvPr/>
          </p:nvCxnSpPr>
          <p:spPr>
            <a:xfrm>
              <a:off x="1321747" y="564699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4" name="Content Placeholder 2">
              <a:extLst>
                <a:ext uri="{FF2B5EF4-FFF2-40B4-BE49-F238E27FC236}">
                  <a16:creationId xmlns:a16="http://schemas.microsoft.com/office/drawing/2014/main" id="{E4695AA5-5BFE-87EF-4046-6F7008E24B96}"/>
                </a:ext>
              </a:extLst>
            </p:cNvPr>
            <p:cNvSpPr txBox="1">
              <a:spLocks/>
            </p:cNvSpPr>
            <p:nvPr/>
          </p:nvSpPr>
          <p:spPr>
            <a:xfrm>
              <a:off x="1321748" y="572810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grpSp>
          <p:nvGrpSpPr>
            <p:cNvPr id="285" name="Group 284">
              <a:extLst>
                <a:ext uri="{FF2B5EF4-FFF2-40B4-BE49-F238E27FC236}">
                  <a16:creationId xmlns:a16="http://schemas.microsoft.com/office/drawing/2014/main" id="{BAD468BE-AAF9-CD11-D08F-2793C6FCA75C}"/>
                </a:ext>
              </a:extLst>
            </p:cNvPr>
            <p:cNvGrpSpPr/>
            <p:nvPr/>
          </p:nvGrpSpPr>
          <p:grpSpPr>
            <a:xfrm>
              <a:off x="3039690" y="4005917"/>
              <a:ext cx="1703414" cy="2293763"/>
              <a:chOff x="1299979" y="1306686"/>
              <a:chExt cx="1703414" cy="2293763"/>
            </a:xfrm>
          </p:grpSpPr>
          <p:sp>
            <p:nvSpPr>
              <p:cNvPr id="319" name="Rectangle 318">
                <a:extLst>
                  <a:ext uri="{FF2B5EF4-FFF2-40B4-BE49-F238E27FC236}">
                    <a16:creationId xmlns:a16="http://schemas.microsoft.com/office/drawing/2014/main" id="{A950DBEA-4B74-F5DA-57CF-2A7DF2860970}"/>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0" name="Straight Connector 319">
                <a:extLst>
                  <a:ext uri="{FF2B5EF4-FFF2-40B4-BE49-F238E27FC236}">
                    <a16:creationId xmlns:a16="http://schemas.microsoft.com/office/drawing/2014/main" id="{33170E25-6AF4-2DB2-00F9-9592C0A9EE55}"/>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1" name="Content Placeholder 2">
                <a:extLst>
                  <a:ext uri="{FF2B5EF4-FFF2-40B4-BE49-F238E27FC236}">
                    <a16:creationId xmlns:a16="http://schemas.microsoft.com/office/drawing/2014/main" id="{F5805A60-563A-E8C8-7D26-85D2778D73AE}"/>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474</a:t>
                </a:r>
                <a:endParaRPr lang="en-US" dirty="0">
                  <a:solidFill>
                    <a:schemeClr val="tx2"/>
                  </a:solidFill>
                </a:endParaRPr>
              </a:p>
            </p:txBody>
          </p:sp>
          <p:sp>
            <p:nvSpPr>
              <p:cNvPr id="322" name="Content Placeholder 2">
                <a:extLst>
                  <a:ext uri="{FF2B5EF4-FFF2-40B4-BE49-F238E27FC236}">
                    <a16:creationId xmlns:a16="http://schemas.microsoft.com/office/drawing/2014/main" id="{EB3BF3FB-686E-BCE4-FD17-ABBBC2244854}"/>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a:t>
                </a:r>
              </a:p>
            </p:txBody>
          </p:sp>
          <p:sp>
            <p:nvSpPr>
              <p:cNvPr id="323" name="Content Placeholder 2">
                <a:extLst>
                  <a:ext uri="{FF2B5EF4-FFF2-40B4-BE49-F238E27FC236}">
                    <a16:creationId xmlns:a16="http://schemas.microsoft.com/office/drawing/2014/main" id="{91099176-C90D-88D3-8CC2-C4D2EA628C5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            </a:t>
                </a:r>
                <a:r>
                  <a:rPr lang="en-US" sz="1100" spc="80" dirty="0">
                    <a:solidFill>
                      <a:schemeClr val="accent1"/>
                    </a:solidFill>
                  </a:rPr>
                  <a:t>TRAN.</a:t>
                </a:r>
                <a:endParaRPr lang="en-US" sz="1100" dirty="0">
                  <a:solidFill>
                    <a:schemeClr val="tx2"/>
                  </a:solidFill>
                </a:endParaRPr>
              </a:p>
            </p:txBody>
          </p:sp>
          <p:cxnSp>
            <p:nvCxnSpPr>
              <p:cNvPr id="324" name="Straight Connector 323">
                <a:extLst>
                  <a:ext uri="{FF2B5EF4-FFF2-40B4-BE49-F238E27FC236}">
                    <a16:creationId xmlns:a16="http://schemas.microsoft.com/office/drawing/2014/main" id="{464C0E96-6CFE-0D0C-D4B8-154A1F038C3F}"/>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5" name="Content Placeholder 2">
                <a:extLst>
                  <a:ext uri="{FF2B5EF4-FFF2-40B4-BE49-F238E27FC236}">
                    <a16:creationId xmlns:a16="http://schemas.microsoft.com/office/drawing/2014/main" id="{4DB9049B-D69A-6A0A-121E-CEC5160B79DF}"/>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grpSp>
        <p:grpSp>
          <p:nvGrpSpPr>
            <p:cNvPr id="286" name="Group 285">
              <a:extLst>
                <a:ext uri="{FF2B5EF4-FFF2-40B4-BE49-F238E27FC236}">
                  <a16:creationId xmlns:a16="http://schemas.microsoft.com/office/drawing/2014/main" id="{EA499866-782E-EAE9-82BB-4D7383A3F031}"/>
                </a:ext>
              </a:extLst>
            </p:cNvPr>
            <p:cNvGrpSpPr/>
            <p:nvPr/>
          </p:nvGrpSpPr>
          <p:grpSpPr>
            <a:xfrm>
              <a:off x="4774808" y="4000872"/>
              <a:ext cx="1703414" cy="2293763"/>
              <a:chOff x="1299979" y="1306686"/>
              <a:chExt cx="1703414" cy="2293763"/>
            </a:xfrm>
          </p:grpSpPr>
          <p:sp>
            <p:nvSpPr>
              <p:cNvPr id="312" name="Rectangle 311">
                <a:extLst>
                  <a:ext uri="{FF2B5EF4-FFF2-40B4-BE49-F238E27FC236}">
                    <a16:creationId xmlns:a16="http://schemas.microsoft.com/office/drawing/2014/main" id="{C3932B78-D72D-8F99-A04E-FA08D46F8F9D}"/>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3" name="Straight Connector 312">
                <a:extLst>
                  <a:ext uri="{FF2B5EF4-FFF2-40B4-BE49-F238E27FC236}">
                    <a16:creationId xmlns:a16="http://schemas.microsoft.com/office/drawing/2014/main" id="{45005AB1-E339-E16E-ACE6-2653B8586B5B}"/>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4" name="Content Placeholder 2">
                <a:extLst>
                  <a:ext uri="{FF2B5EF4-FFF2-40B4-BE49-F238E27FC236}">
                    <a16:creationId xmlns:a16="http://schemas.microsoft.com/office/drawing/2014/main" id="{07275734-8F91-336E-0934-80AD97414B4B}"/>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62</a:t>
                </a:r>
                <a:endParaRPr lang="en-US" dirty="0">
                  <a:solidFill>
                    <a:schemeClr val="tx2"/>
                  </a:solidFill>
                </a:endParaRPr>
              </a:p>
            </p:txBody>
          </p:sp>
          <p:sp>
            <p:nvSpPr>
              <p:cNvPr id="315" name="Content Placeholder 2">
                <a:extLst>
                  <a:ext uri="{FF2B5EF4-FFF2-40B4-BE49-F238E27FC236}">
                    <a16:creationId xmlns:a16="http://schemas.microsoft.com/office/drawing/2014/main" id="{117458EE-980D-B754-9194-EF0B109FD12B}"/>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266</a:t>
                </a:r>
              </a:p>
            </p:txBody>
          </p:sp>
          <p:sp>
            <p:nvSpPr>
              <p:cNvPr id="316" name="Content Placeholder 2">
                <a:extLst>
                  <a:ext uri="{FF2B5EF4-FFF2-40B4-BE49-F238E27FC236}">
                    <a16:creationId xmlns:a16="http://schemas.microsoft.com/office/drawing/2014/main" id="{18BA673B-BD7D-1556-5F16-363CFE6B059E}"/>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Chesterton      </a:t>
                </a:r>
                <a:r>
                  <a:rPr lang="en-US" sz="1100" spc="80" dirty="0">
                    <a:solidFill>
                      <a:schemeClr val="accent1"/>
                    </a:solidFill>
                  </a:rPr>
                  <a:t>FEAT.</a:t>
                </a:r>
                <a:endParaRPr lang="en-US" sz="1600" dirty="0">
                  <a:solidFill>
                    <a:schemeClr val="tx2"/>
                  </a:solidFill>
                </a:endParaRPr>
              </a:p>
            </p:txBody>
          </p:sp>
          <p:cxnSp>
            <p:nvCxnSpPr>
              <p:cNvPr id="317" name="Straight Connector 316">
                <a:extLst>
                  <a:ext uri="{FF2B5EF4-FFF2-40B4-BE49-F238E27FC236}">
                    <a16:creationId xmlns:a16="http://schemas.microsoft.com/office/drawing/2014/main" id="{214A853D-5B03-09B9-CA1A-0FAEC135F72E}"/>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8" name="Content Placeholder 2">
                <a:extLst>
                  <a:ext uri="{FF2B5EF4-FFF2-40B4-BE49-F238E27FC236}">
                    <a16:creationId xmlns:a16="http://schemas.microsoft.com/office/drawing/2014/main" id="{057A5CF8-7550-4D19-813A-0673D45F527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287" name="Group 286">
              <a:extLst>
                <a:ext uri="{FF2B5EF4-FFF2-40B4-BE49-F238E27FC236}">
                  <a16:creationId xmlns:a16="http://schemas.microsoft.com/office/drawing/2014/main" id="{82FAF249-DA55-81C3-3913-C57252CC7F96}"/>
                </a:ext>
              </a:extLst>
            </p:cNvPr>
            <p:cNvGrpSpPr/>
            <p:nvPr/>
          </p:nvGrpSpPr>
          <p:grpSpPr>
            <a:xfrm>
              <a:off x="6503791" y="4000872"/>
              <a:ext cx="1703414" cy="2293763"/>
              <a:chOff x="1299979" y="1306686"/>
              <a:chExt cx="1703414" cy="2293763"/>
            </a:xfrm>
          </p:grpSpPr>
          <p:sp>
            <p:nvSpPr>
              <p:cNvPr id="305" name="Rectangle 304">
                <a:extLst>
                  <a:ext uri="{FF2B5EF4-FFF2-40B4-BE49-F238E27FC236}">
                    <a16:creationId xmlns:a16="http://schemas.microsoft.com/office/drawing/2014/main" id="{DE9137F3-3E42-DDD8-CC92-3FDF46C54233}"/>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6" name="Straight Connector 305">
                <a:extLst>
                  <a:ext uri="{FF2B5EF4-FFF2-40B4-BE49-F238E27FC236}">
                    <a16:creationId xmlns:a16="http://schemas.microsoft.com/office/drawing/2014/main" id="{E5DFE476-1BD0-7DA8-F007-2D263A82E5D3}"/>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7" name="Content Placeholder 2">
                <a:extLst>
                  <a:ext uri="{FF2B5EF4-FFF2-40B4-BE49-F238E27FC236}">
                    <a16:creationId xmlns:a16="http://schemas.microsoft.com/office/drawing/2014/main" id="{439E0835-1F82-E33B-A1FB-1D000EC2A53C}"/>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16</a:t>
                </a:r>
                <a:endParaRPr lang="en-US" dirty="0">
                  <a:solidFill>
                    <a:schemeClr val="tx2"/>
                  </a:solidFill>
                </a:endParaRPr>
              </a:p>
            </p:txBody>
          </p:sp>
          <p:sp>
            <p:nvSpPr>
              <p:cNvPr id="308" name="Content Placeholder 2">
                <a:extLst>
                  <a:ext uri="{FF2B5EF4-FFF2-40B4-BE49-F238E27FC236}">
                    <a16:creationId xmlns:a16="http://schemas.microsoft.com/office/drawing/2014/main" id="{1F6A3735-AEB1-0D9C-59F2-B8F1BEA24A4E}"/>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341</a:t>
                </a:r>
              </a:p>
            </p:txBody>
          </p:sp>
          <p:sp>
            <p:nvSpPr>
              <p:cNvPr id="309" name="Content Placeholder 2">
                <a:extLst>
                  <a:ext uri="{FF2B5EF4-FFF2-40B4-BE49-F238E27FC236}">
                    <a16:creationId xmlns:a16="http://schemas.microsoft.com/office/drawing/2014/main" id="{433E398B-6CDF-350F-5A6E-76944DAC5A95}"/>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      </a:t>
                </a:r>
                <a:r>
                  <a:rPr lang="en-US" sz="1100" spc="80" dirty="0">
                    <a:solidFill>
                      <a:schemeClr val="accent1"/>
                    </a:solidFill>
                  </a:rPr>
                  <a:t>TRAN.</a:t>
                </a:r>
                <a:endParaRPr lang="en-US" sz="1100" dirty="0">
                  <a:solidFill>
                    <a:schemeClr val="tx2"/>
                  </a:solidFill>
                </a:endParaRPr>
              </a:p>
            </p:txBody>
          </p:sp>
          <p:cxnSp>
            <p:nvCxnSpPr>
              <p:cNvPr id="310" name="Straight Connector 309">
                <a:extLst>
                  <a:ext uri="{FF2B5EF4-FFF2-40B4-BE49-F238E27FC236}">
                    <a16:creationId xmlns:a16="http://schemas.microsoft.com/office/drawing/2014/main" id="{E47E0DE2-CECB-D351-9AFA-6683F5E3DCAE}"/>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1" name="Content Placeholder 2">
                <a:extLst>
                  <a:ext uri="{FF2B5EF4-FFF2-40B4-BE49-F238E27FC236}">
                    <a16:creationId xmlns:a16="http://schemas.microsoft.com/office/drawing/2014/main" id="{9BBC0FA7-0F84-6D63-5E2C-06AEEDA04C75}"/>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grpSp>
        <p:grpSp>
          <p:nvGrpSpPr>
            <p:cNvPr id="288" name="Group 287">
              <a:extLst>
                <a:ext uri="{FF2B5EF4-FFF2-40B4-BE49-F238E27FC236}">
                  <a16:creationId xmlns:a16="http://schemas.microsoft.com/office/drawing/2014/main" id="{47C35F82-AF4F-6B65-93F2-D5F3B510CFC2}"/>
                </a:ext>
              </a:extLst>
            </p:cNvPr>
            <p:cNvGrpSpPr/>
            <p:nvPr/>
          </p:nvGrpSpPr>
          <p:grpSpPr>
            <a:xfrm>
              <a:off x="8236857" y="4000872"/>
              <a:ext cx="1703414" cy="2293763"/>
              <a:chOff x="1299979" y="1306686"/>
              <a:chExt cx="1703414" cy="2293763"/>
            </a:xfrm>
          </p:grpSpPr>
          <p:sp>
            <p:nvSpPr>
              <p:cNvPr id="298" name="Rectangle 297">
                <a:extLst>
                  <a:ext uri="{FF2B5EF4-FFF2-40B4-BE49-F238E27FC236}">
                    <a16:creationId xmlns:a16="http://schemas.microsoft.com/office/drawing/2014/main" id="{DBEE4EC2-C3A3-F714-C930-D64666F5BDEF}"/>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E995C2E8-12D2-77EA-1461-B6BB951033FB}"/>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0" name="Content Placeholder 2">
                <a:extLst>
                  <a:ext uri="{FF2B5EF4-FFF2-40B4-BE49-F238E27FC236}">
                    <a16:creationId xmlns:a16="http://schemas.microsoft.com/office/drawing/2014/main" id="{BF8287C7-26FA-66B9-9D5D-5C6B3B01DC8A}"/>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a:t>
                </a:r>
                <a:endParaRPr lang="en-US" dirty="0">
                  <a:solidFill>
                    <a:schemeClr val="tx2"/>
                  </a:solidFill>
                </a:endParaRPr>
              </a:p>
            </p:txBody>
          </p:sp>
          <p:sp>
            <p:nvSpPr>
              <p:cNvPr id="301" name="Content Placeholder 2">
                <a:extLst>
                  <a:ext uri="{FF2B5EF4-FFF2-40B4-BE49-F238E27FC236}">
                    <a16:creationId xmlns:a16="http://schemas.microsoft.com/office/drawing/2014/main" id="{236D3A0C-8F1F-B507-7FE4-E59722981093}"/>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sp>
            <p:nvSpPr>
              <p:cNvPr id="302" name="Content Placeholder 2">
                <a:extLst>
                  <a:ext uri="{FF2B5EF4-FFF2-40B4-BE49-F238E27FC236}">
                    <a16:creationId xmlns:a16="http://schemas.microsoft.com/office/drawing/2014/main" id="{8DFDD623-FC78-9817-0033-17A1C04D274B}"/>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Shakespeare     </a:t>
                </a:r>
                <a:r>
                  <a:rPr lang="en-US" sz="1100" spc="80" dirty="0">
                    <a:solidFill>
                      <a:schemeClr val="accent1"/>
                    </a:solidFill>
                  </a:rPr>
                  <a:t>FEAT.</a:t>
                </a:r>
                <a:endParaRPr lang="en-US" sz="1600" dirty="0">
                  <a:solidFill>
                    <a:schemeClr val="tx2"/>
                  </a:solidFill>
                </a:endParaRPr>
              </a:p>
            </p:txBody>
          </p:sp>
          <p:cxnSp>
            <p:nvCxnSpPr>
              <p:cNvPr id="303" name="Straight Connector 302">
                <a:extLst>
                  <a:ext uri="{FF2B5EF4-FFF2-40B4-BE49-F238E27FC236}">
                    <a16:creationId xmlns:a16="http://schemas.microsoft.com/office/drawing/2014/main" id="{9CBE2485-2B32-D80D-A6C3-960D43A241B6}"/>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4" name="Content Placeholder 2">
                <a:extLst>
                  <a:ext uri="{FF2B5EF4-FFF2-40B4-BE49-F238E27FC236}">
                    <a16:creationId xmlns:a16="http://schemas.microsoft.com/office/drawing/2014/main" id="{B16FFFC6-8E77-D1CF-D8FE-65D87749169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93</a:t>
                </a:r>
              </a:p>
            </p:txBody>
          </p:sp>
        </p:grpSp>
        <p:grpSp>
          <p:nvGrpSpPr>
            <p:cNvPr id="289" name="Group 288">
              <a:extLst>
                <a:ext uri="{FF2B5EF4-FFF2-40B4-BE49-F238E27FC236}">
                  <a16:creationId xmlns:a16="http://schemas.microsoft.com/office/drawing/2014/main" id="{74581550-3BB2-2ECE-8CE8-A50CE3A52FC2}"/>
                </a:ext>
              </a:extLst>
            </p:cNvPr>
            <p:cNvGrpSpPr/>
            <p:nvPr/>
          </p:nvGrpSpPr>
          <p:grpSpPr>
            <a:xfrm>
              <a:off x="9965912" y="4000872"/>
              <a:ext cx="1703414" cy="2293763"/>
              <a:chOff x="1299979" y="1306686"/>
              <a:chExt cx="1703414" cy="2293763"/>
            </a:xfrm>
          </p:grpSpPr>
          <p:sp>
            <p:nvSpPr>
              <p:cNvPr id="291" name="Rectangle 290">
                <a:extLst>
                  <a:ext uri="{FF2B5EF4-FFF2-40B4-BE49-F238E27FC236}">
                    <a16:creationId xmlns:a16="http://schemas.microsoft.com/office/drawing/2014/main" id="{AE8D7D10-0493-6F53-42E5-D0DAA869A4E8}"/>
                  </a:ext>
                </a:extLst>
              </p:cNvPr>
              <p:cNvSpPr/>
              <p:nvPr/>
            </p:nvSpPr>
            <p:spPr>
              <a:xfrm>
                <a:off x="1299981" y="1587517"/>
                <a:ext cx="1648894" cy="2012932"/>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Connector 291">
                <a:extLst>
                  <a:ext uri="{FF2B5EF4-FFF2-40B4-BE49-F238E27FC236}">
                    <a16:creationId xmlns:a16="http://schemas.microsoft.com/office/drawing/2014/main" id="{CC1A0318-1502-E499-66F5-3AF613742198}"/>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3" name="Content Placeholder 2">
                <a:extLst>
                  <a:ext uri="{FF2B5EF4-FFF2-40B4-BE49-F238E27FC236}">
                    <a16:creationId xmlns:a16="http://schemas.microsoft.com/office/drawing/2014/main" id="{CF4A7E8D-3D94-E705-AB8F-1429565434A9}"/>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endParaRPr lang="en-US" dirty="0">
                  <a:solidFill>
                    <a:schemeClr val="tx2"/>
                  </a:solidFill>
                </a:endParaRPr>
              </a:p>
            </p:txBody>
          </p:sp>
          <p:sp>
            <p:nvSpPr>
              <p:cNvPr id="294" name="Content Placeholder 2">
                <a:extLst>
                  <a:ext uri="{FF2B5EF4-FFF2-40B4-BE49-F238E27FC236}">
                    <a16:creationId xmlns:a16="http://schemas.microsoft.com/office/drawing/2014/main" id="{6B8EE17D-8AF2-6E33-9AD9-CFD3068B9C97}"/>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sp>
            <p:nvSpPr>
              <p:cNvPr id="295" name="Content Placeholder 2">
                <a:extLst>
                  <a:ext uri="{FF2B5EF4-FFF2-40B4-BE49-F238E27FC236}">
                    <a16:creationId xmlns:a16="http://schemas.microsoft.com/office/drawing/2014/main" id="{867F02AB-9E40-FC26-B396-80F8B13279D3}"/>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    </a:t>
                </a:r>
                <a:r>
                  <a:rPr lang="en-US" sz="1100" spc="80" dirty="0">
                    <a:solidFill>
                      <a:schemeClr val="accent1"/>
                    </a:solidFill>
                  </a:rPr>
                  <a:t>TRAN.</a:t>
                </a:r>
                <a:endParaRPr lang="en-US" sz="1100" dirty="0">
                  <a:solidFill>
                    <a:schemeClr val="tx2"/>
                  </a:solidFill>
                </a:endParaRPr>
              </a:p>
            </p:txBody>
          </p:sp>
          <p:cxnSp>
            <p:nvCxnSpPr>
              <p:cNvPr id="296" name="Straight Connector 295">
                <a:extLst>
                  <a:ext uri="{FF2B5EF4-FFF2-40B4-BE49-F238E27FC236}">
                    <a16:creationId xmlns:a16="http://schemas.microsoft.com/office/drawing/2014/main" id="{7D98B3E3-FEEA-B742-AD4E-7251BF7914FE}"/>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7" name="Content Placeholder 2">
                <a:extLst>
                  <a:ext uri="{FF2B5EF4-FFF2-40B4-BE49-F238E27FC236}">
                    <a16:creationId xmlns:a16="http://schemas.microsoft.com/office/drawing/2014/main" id="{224B47C9-430F-8722-8F78-D2A5F8616E8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111</a:t>
                </a:r>
              </a:p>
            </p:txBody>
          </p:sp>
        </p:grpSp>
        <p:sp>
          <p:nvSpPr>
            <p:cNvPr id="290" name="Content Placeholder 2">
              <a:extLst>
                <a:ext uri="{FF2B5EF4-FFF2-40B4-BE49-F238E27FC236}">
                  <a16:creationId xmlns:a16="http://schemas.microsoft.com/office/drawing/2014/main" id="{78B458B2-A9DD-9F97-2F3C-F9CFB2C6D307}"/>
                </a:ext>
              </a:extLst>
            </p:cNvPr>
            <p:cNvSpPr txBox="1">
              <a:spLocks/>
            </p:cNvSpPr>
            <p:nvPr/>
          </p:nvSpPr>
          <p:spPr>
            <a:xfrm>
              <a:off x="421950" y="5792941"/>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Shake-</a:t>
              </a:r>
              <a:r>
                <a:rPr lang="en-US" sz="1600" dirty="0" err="1">
                  <a:solidFill>
                    <a:schemeClr val="tx2"/>
                  </a:solidFill>
                </a:rPr>
                <a:t>speare</a:t>
              </a:r>
              <a:endParaRPr lang="en-US" sz="3200" b="1" dirty="0">
                <a:solidFill>
                  <a:schemeClr val="accent1"/>
                </a:solidFill>
              </a:endParaRPr>
            </a:p>
          </p:txBody>
        </p:sp>
      </p:grpSp>
    </p:spTree>
    <p:extLst>
      <p:ext uri="{BB962C8B-B14F-4D97-AF65-F5344CB8AC3E}">
        <p14:creationId xmlns:p14="http://schemas.microsoft.com/office/powerpoint/2010/main" val="3376908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C7CF0-EA55-5B4E-1915-023C25E70D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A745E0F-228E-DDBA-E216-90B14E4C4078}"/>
              </a:ext>
            </a:extLst>
          </p:cNvPr>
          <p:cNvSpPr>
            <a:spLocks noGrp="1"/>
          </p:cNvSpPr>
          <p:nvPr>
            <p:ph type="title"/>
          </p:nvPr>
        </p:nvSpPr>
        <p:spPr>
          <a:xfrm>
            <a:off x="1241854" y="245365"/>
            <a:ext cx="10143324" cy="910492"/>
          </a:xfrm>
        </p:spPr>
        <p:txBody>
          <a:bodyPr>
            <a:normAutofit/>
          </a:bodyPr>
          <a:lstStyle/>
          <a:p>
            <a:r>
              <a:rPr lang="en-US" sz="3200" dirty="0"/>
              <a:t>Confusion Matrices</a:t>
            </a:r>
            <a:endParaRPr lang="en-US" sz="4000" dirty="0"/>
          </a:p>
        </p:txBody>
      </p:sp>
      <p:sp>
        <p:nvSpPr>
          <p:cNvPr id="13" name="Rectangle 12">
            <a:extLst>
              <a:ext uri="{FF2B5EF4-FFF2-40B4-BE49-F238E27FC236}">
                <a16:creationId xmlns:a16="http://schemas.microsoft.com/office/drawing/2014/main" id="{7ECECDD0-F869-3C6E-C1BD-890A12B47FB2}"/>
              </a:ext>
            </a:extLst>
          </p:cNvPr>
          <p:cNvSpPr/>
          <p:nvPr/>
        </p:nvSpPr>
        <p:spPr>
          <a:xfrm>
            <a:off x="1286585" y="909487"/>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04CA8F3F-2C98-5C0A-CD7B-C75322337670}"/>
              </a:ext>
            </a:extLst>
          </p:cNvPr>
          <p:cNvSpPr txBox="1">
            <a:spLocks/>
          </p:cNvSpPr>
          <p:nvPr/>
        </p:nvSpPr>
        <p:spPr>
          <a:xfrm>
            <a:off x="1286586" y="909033"/>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5</a:t>
            </a:r>
          </a:p>
        </p:txBody>
      </p:sp>
      <p:sp>
        <p:nvSpPr>
          <p:cNvPr id="209" name="Content Placeholder 2">
            <a:extLst>
              <a:ext uri="{FF2B5EF4-FFF2-40B4-BE49-F238E27FC236}">
                <a16:creationId xmlns:a16="http://schemas.microsoft.com/office/drawing/2014/main" id="{29B7D094-6887-93E0-9403-56007D119A83}"/>
              </a:ext>
            </a:extLst>
          </p:cNvPr>
          <p:cNvSpPr txBox="1">
            <a:spLocks/>
          </p:cNvSpPr>
          <p:nvPr/>
        </p:nvSpPr>
        <p:spPr>
          <a:xfrm>
            <a:off x="418959" y="2365192"/>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Milton</a:t>
            </a:r>
            <a:endParaRPr lang="en-US" sz="3200" b="1" dirty="0">
              <a:solidFill>
                <a:schemeClr val="accent1"/>
              </a:solidFill>
            </a:endParaRPr>
          </a:p>
        </p:txBody>
      </p:sp>
      <p:sp>
        <p:nvSpPr>
          <p:cNvPr id="210" name="Content Placeholder 2">
            <a:extLst>
              <a:ext uri="{FF2B5EF4-FFF2-40B4-BE49-F238E27FC236}">
                <a16:creationId xmlns:a16="http://schemas.microsoft.com/office/drawing/2014/main" id="{A47F57B0-783D-61A9-5A50-7D73A414ECFE}"/>
              </a:ext>
            </a:extLst>
          </p:cNvPr>
          <p:cNvSpPr txBox="1">
            <a:spLocks/>
          </p:cNvSpPr>
          <p:nvPr/>
        </p:nvSpPr>
        <p:spPr>
          <a:xfrm>
            <a:off x="425032" y="170785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Melville</a:t>
            </a:r>
            <a:endParaRPr lang="en-US" b="1" dirty="0">
              <a:solidFill>
                <a:schemeClr val="accent1"/>
              </a:solidFill>
            </a:endParaRPr>
          </a:p>
        </p:txBody>
      </p:sp>
      <p:sp>
        <p:nvSpPr>
          <p:cNvPr id="204" name="Rectangle 203">
            <a:extLst>
              <a:ext uri="{FF2B5EF4-FFF2-40B4-BE49-F238E27FC236}">
                <a16:creationId xmlns:a16="http://schemas.microsoft.com/office/drawing/2014/main" id="{5DAD226F-521A-C2CE-9880-92FD3A9318EE}"/>
              </a:ext>
            </a:extLst>
          </p:cNvPr>
          <p:cNvSpPr/>
          <p:nvPr/>
        </p:nvSpPr>
        <p:spPr>
          <a:xfrm>
            <a:off x="1299981" y="153589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Connector 210">
            <a:extLst>
              <a:ext uri="{FF2B5EF4-FFF2-40B4-BE49-F238E27FC236}">
                <a16:creationId xmlns:a16="http://schemas.microsoft.com/office/drawing/2014/main" id="{B5F7B61B-1714-300E-2972-D3B6971E4413}"/>
              </a:ext>
            </a:extLst>
          </p:cNvPr>
          <p:cNvCxnSpPr>
            <a:cxnSpLocks/>
          </p:cNvCxnSpPr>
          <p:nvPr/>
        </p:nvCxnSpPr>
        <p:spPr>
          <a:xfrm>
            <a:off x="1299979" y="219944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AA9D7A52-C34B-6D35-680C-42DA1A3C1C56}"/>
              </a:ext>
            </a:extLst>
          </p:cNvPr>
          <p:cNvSpPr txBox="1">
            <a:spLocks/>
          </p:cNvSpPr>
          <p:nvPr/>
        </p:nvSpPr>
        <p:spPr>
          <a:xfrm>
            <a:off x="1299980" y="162935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1238</a:t>
            </a:r>
            <a:endParaRPr lang="en-US" dirty="0">
              <a:solidFill>
                <a:schemeClr val="tx2"/>
              </a:solidFill>
            </a:endParaRPr>
          </a:p>
        </p:txBody>
      </p:sp>
      <p:sp>
        <p:nvSpPr>
          <p:cNvPr id="218" name="Content Placeholder 2">
            <a:extLst>
              <a:ext uri="{FF2B5EF4-FFF2-40B4-BE49-F238E27FC236}">
                <a16:creationId xmlns:a16="http://schemas.microsoft.com/office/drawing/2014/main" id="{C5DCD3C9-AB07-A598-27A4-5DBBCC36BCF2}"/>
              </a:ext>
            </a:extLst>
          </p:cNvPr>
          <p:cNvSpPr txBox="1">
            <a:spLocks/>
          </p:cNvSpPr>
          <p:nvPr/>
        </p:nvSpPr>
        <p:spPr>
          <a:xfrm>
            <a:off x="1299980" y="228055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37</a:t>
            </a:r>
          </a:p>
        </p:txBody>
      </p:sp>
      <p:sp>
        <p:nvSpPr>
          <p:cNvPr id="231" name="Content Placeholder 2">
            <a:extLst>
              <a:ext uri="{FF2B5EF4-FFF2-40B4-BE49-F238E27FC236}">
                <a16:creationId xmlns:a16="http://schemas.microsoft.com/office/drawing/2014/main" id="{6195E7AB-B768-2A98-F85C-FE8C4BCE0B6F}"/>
              </a:ext>
            </a:extLst>
          </p:cNvPr>
          <p:cNvSpPr txBox="1">
            <a:spLocks/>
          </p:cNvSpPr>
          <p:nvPr/>
        </p:nvSpPr>
        <p:spPr>
          <a:xfrm>
            <a:off x="1354501" y="125506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Melville           </a:t>
            </a:r>
            <a:r>
              <a:rPr lang="en-US" sz="1100" spc="80" dirty="0">
                <a:solidFill>
                  <a:schemeClr val="accent1"/>
                </a:solidFill>
              </a:rPr>
              <a:t>FEAT.</a:t>
            </a:r>
            <a:endParaRPr lang="en-US" sz="1600" dirty="0">
              <a:solidFill>
                <a:schemeClr val="tx2"/>
              </a:solidFill>
            </a:endParaRPr>
          </a:p>
        </p:txBody>
      </p:sp>
      <p:cxnSp>
        <p:nvCxnSpPr>
          <p:cNvPr id="5" name="Straight Connector 4">
            <a:extLst>
              <a:ext uri="{FF2B5EF4-FFF2-40B4-BE49-F238E27FC236}">
                <a16:creationId xmlns:a16="http://schemas.microsoft.com/office/drawing/2014/main" id="{9CF71801-B75D-9652-AF35-AC02FC2FE385}"/>
              </a:ext>
            </a:extLst>
          </p:cNvPr>
          <p:cNvCxnSpPr>
            <a:cxnSpLocks/>
          </p:cNvCxnSpPr>
          <p:nvPr/>
        </p:nvCxnSpPr>
        <p:spPr>
          <a:xfrm>
            <a:off x="1321747" y="289614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CDADE5D0-44CA-198E-111F-A1B8F4FA4C61}"/>
              </a:ext>
            </a:extLst>
          </p:cNvPr>
          <p:cNvSpPr txBox="1">
            <a:spLocks/>
          </p:cNvSpPr>
          <p:nvPr/>
        </p:nvSpPr>
        <p:spPr>
          <a:xfrm>
            <a:off x="1321748" y="297725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11</a:t>
            </a:r>
          </a:p>
        </p:txBody>
      </p:sp>
      <p:grpSp>
        <p:nvGrpSpPr>
          <p:cNvPr id="22" name="Group 21">
            <a:extLst>
              <a:ext uri="{FF2B5EF4-FFF2-40B4-BE49-F238E27FC236}">
                <a16:creationId xmlns:a16="http://schemas.microsoft.com/office/drawing/2014/main" id="{509EDEF3-4EB4-59D7-241D-DB19BB935A4C}"/>
              </a:ext>
            </a:extLst>
          </p:cNvPr>
          <p:cNvGrpSpPr/>
          <p:nvPr/>
        </p:nvGrpSpPr>
        <p:grpSpPr>
          <a:xfrm>
            <a:off x="3039690" y="1255067"/>
            <a:ext cx="1703414" cy="2293763"/>
            <a:chOff x="1299979" y="1306686"/>
            <a:chExt cx="1703414" cy="2293763"/>
          </a:xfrm>
        </p:grpSpPr>
        <p:sp>
          <p:nvSpPr>
            <p:cNvPr id="23" name="Rectangle 22">
              <a:extLst>
                <a:ext uri="{FF2B5EF4-FFF2-40B4-BE49-F238E27FC236}">
                  <a16:creationId xmlns:a16="http://schemas.microsoft.com/office/drawing/2014/main" id="{D7507DF0-3066-6BB0-65F1-1A79A5773E01}"/>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EB5DAF1-9CD9-3864-6328-6EDADFF3037E}"/>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3AB544C6-F783-6583-EEE8-E56770C8BAF0}"/>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1266</a:t>
              </a:r>
              <a:endParaRPr lang="en-US" dirty="0">
                <a:solidFill>
                  <a:schemeClr val="tx2"/>
                </a:solidFill>
              </a:endParaRPr>
            </a:p>
          </p:txBody>
        </p:sp>
        <p:sp>
          <p:nvSpPr>
            <p:cNvPr id="34" name="Content Placeholder 2">
              <a:extLst>
                <a:ext uri="{FF2B5EF4-FFF2-40B4-BE49-F238E27FC236}">
                  <a16:creationId xmlns:a16="http://schemas.microsoft.com/office/drawing/2014/main" id="{7880DC24-74DB-D663-ECFB-1F75D1D27542}"/>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13</a:t>
              </a:r>
            </a:p>
          </p:txBody>
        </p:sp>
        <p:sp>
          <p:nvSpPr>
            <p:cNvPr id="35" name="Content Placeholder 2">
              <a:extLst>
                <a:ext uri="{FF2B5EF4-FFF2-40B4-BE49-F238E27FC236}">
                  <a16:creationId xmlns:a16="http://schemas.microsoft.com/office/drawing/2014/main" id="{268346C0-D5AB-1471-4CD0-99368509BECA}"/>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Melville           </a:t>
              </a:r>
              <a:r>
                <a:rPr lang="en-US" sz="1100" spc="80" dirty="0">
                  <a:solidFill>
                    <a:schemeClr val="accent1"/>
                  </a:solidFill>
                </a:rPr>
                <a:t>TRAN.</a:t>
              </a:r>
              <a:endParaRPr lang="en-US" sz="1100" dirty="0">
                <a:solidFill>
                  <a:schemeClr val="tx2"/>
                </a:solidFill>
              </a:endParaRPr>
            </a:p>
          </p:txBody>
        </p:sp>
        <p:cxnSp>
          <p:nvCxnSpPr>
            <p:cNvPr id="36" name="Straight Connector 35">
              <a:extLst>
                <a:ext uri="{FF2B5EF4-FFF2-40B4-BE49-F238E27FC236}">
                  <a16:creationId xmlns:a16="http://schemas.microsoft.com/office/drawing/2014/main" id="{D2AD4026-F5CF-E036-0F5F-18181DFA335D}"/>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95244E31-9CD9-357F-511B-86E6644237CA}"/>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46" name="Group 45">
            <a:extLst>
              <a:ext uri="{FF2B5EF4-FFF2-40B4-BE49-F238E27FC236}">
                <a16:creationId xmlns:a16="http://schemas.microsoft.com/office/drawing/2014/main" id="{0BAA59C0-A6D2-41B9-575A-084471894431}"/>
              </a:ext>
            </a:extLst>
          </p:cNvPr>
          <p:cNvGrpSpPr/>
          <p:nvPr/>
        </p:nvGrpSpPr>
        <p:grpSpPr>
          <a:xfrm>
            <a:off x="4774808" y="1250022"/>
            <a:ext cx="1703414" cy="2293763"/>
            <a:chOff x="1299979" y="1306686"/>
            <a:chExt cx="1703414" cy="2293763"/>
          </a:xfrm>
        </p:grpSpPr>
        <p:sp>
          <p:nvSpPr>
            <p:cNvPr id="47" name="Rectangle 46">
              <a:extLst>
                <a:ext uri="{FF2B5EF4-FFF2-40B4-BE49-F238E27FC236}">
                  <a16:creationId xmlns:a16="http://schemas.microsoft.com/office/drawing/2014/main" id="{9698B181-2AB0-FE3C-234E-8C8A3E866A07}"/>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E2448100-C22D-B1A8-6336-6E402CCEA087}"/>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930F6045-4559-914E-8C93-860A95CBCE9F}"/>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38</a:t>
              </a:r>
              <a:endParaRPr lang="en-US" dirty="0">
                <a:solidFill>
                  <a:schemeClr val="tx2"/>
                </a:solidFill>
              </a:endParaRPr>
            </a:p>
          </p:txBody>
        </p:sp>
        <p:sp>
          <p:nvSpPr>
            <p:cNvPr id="50" name="Content Placeholder 2">
              <a:extLst>
                <a:ext uri="{FF2B5EF4-FFF2-40B4-BE49-F238E27FC236}">
                  <a16:creationId xmlns:a16="http://schemas.microsoft.com/office/drawing/2014/main" id="{5222D50E-5168-CFC5-824C-0EE874B0D3FF}"/>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430</a:t>
              </a:r>
            </a:p>
          </p:txBody>
        </p:sp>
        <p:sp>
          <p:nvSpPr>
            <p:cNvPr id="51" name="Content Placeholder 2">
              <a:extLst>
                <a:ext uri="{FF2B5EF4-FFF2-40B4-BE49-F238E27FC236}">
                  <a16:creationId xmlns:a16="http://schemas.microsoft.com/office/drawing/2014/main" id="{53BAB0D3-172E-DC11-7926-FC59E6A9F13A}"/>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Milton            </a:t>
              </a:r>
              <a:r>
                <a:rPr lang="en-US" sz="1100" spc="80" dirty="0">
                  <a:solidFill>
                    <a:schemeClr val="accent1"/>
                  </a:solidFill>
                </a:rPr>
                <a:t>FEAT.</a:t>
              </a:r>
              <a:endParaRPr lang="en-US" sz="1600" dirty="0">
                <a:solidFill>
                  <a:schemeClr val="tx2"/>
                </a:solidFill>
              </a:endParaRPr>
            </a:p>
          </p:txBody>
        </p:sp>
        <p:cxnSp>
          <p:nvCxnSpPr>
            <p:cNvPr id="52" name="Straight Connector 51">
              <a:extLst>
                <a:ext uri="{FF2B5EF4-FFF2-40B4-BE49-F238E27FC236}">
                  <a16:creationId xmlns:a16="http://schemas.microsoft.com/office/drawing/2014/main" id="{1B7CD99C-9BC1-1382-D831-79F36FEE07C8}"/>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E53F25F0-38FE-4B5E-BD1D-D67BB19BAEE7}"/>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24</a:t>
              </a:r>
            </a:p>
          </p:txBody>
        </p:sp>
      </p:grpSp>
      <p:grpSp>
        <p:nvGrpSpPr>
          <p:cNvPr id="62" name="Group 61">
            <a:extLst>
              <a:ext uri="{FF2B5EF4-FFF2-40B4-BE49-F238E27FC236}">
                <a16:creationId xmlns:a16="http://schemas.microsoft.com/office/drawing/2014/main" id="{B68E3078-6B6A-7ED6-EB6C-CCFCC3DC8ED4}"/>
              </a:ext>
            </a:extLst>
          </p:cNvPr>
          <p:cNvGrpSpPr/>
          <p:nvPr/>
        </p:nvGrpSpPr>
        <p:grpSpPr>
          <a:xfrm>
            <a:off x="6503791" y="1250022"/>
            <a:ext cx="1703414" cy="2293763"/>
            <a:chOff x="1299979" y="1306686"/>
            <a:chExt cx="1703414" cy="2293763"/>
          </a:xfrm>
        </p:grpSpPr>
        <p:sp>
          <p:nvSpPr>
            <p:cNvPr id="63" name="Rectangle 62">
              <a:extLst>
                <a:ext uri="{FF2B5EF4-FFF2-40B4-BE49-F238E27FC236}">
                  <a16:creationId xmlns:a16="http://schemas.microsoft.com/office/drawing/2014/main" id="{DE952538-6363-90D3-A9CD-9871AED15000}"/>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30123B0F-AC00-0EDD-62E2-3F5EFDC2CF9E}"/>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9" name="Content Placeholder 2">
              <a:extLst>
                <a:ext uri="{FF2B5EF4-FFF2-40B4-BE49-F238E27FC236}">
                  <a16:creationId xmlns:a16="http://schemas.microsoft.com/office/drawing/2014/main" id="{F326734A-B170-CB27-EE21-76E0D6C9109E}"/>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endParaRPr lang="en-US" dirty="0">
                <a:solidFill>
                  <a:schemeClr val="tx2"/>
                </a:solidFill>
              </a:endParaRPr>
            </a:p>
          </p:txBody>
        </p:sp>
        <p:sp>
          <p:nvSpPr>
            <p:cNvPr id="130" name="Content Placeholder 2">
              <a:extLst>
                <a:ext uri="{FF2B5EF4-FFF2-40B4-BE49-F238E27FC236}">
                  <a16:creationId xmlns:a16="http://schemas.microsoft.com/office/drawing/2014/main" id="{43C849DE-2B25-01D9-11E5-824019811411}"/>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466</a:t>
              </a:r>
            </a:p>
          </p:txBody>
        </p:sp>
        <p:sp>
          <p:nvSpPr>
            <p:cNvPr id="131" name="Content Placeholder 2">
              <a:extLst>
                <a:ext uri="{FF2B5EF4-FFF2-40B4-BE49-F238E27FC236}">
                  <a16:creationId xmlns:a16="http://schemas.microsoft.com/office/drawing/2014/main" id="{DD297B71-E194-AAAB-79D3-8AADFCC634C0}"/>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Milton           </a:t>
              </a:r>
              <a:r>
                <a:rPr lang="en-US" sz="1100" spc="80" dirty="0">
                  <a:solidFill>
                    <a:schemeClr val="accent1"/>
                  </a:solidFill>
                </a:rPr>
                <a:t>TRAN.</a:t>
              </a:r>
              <a:endParaRPr lang="en-US" sz="1100" dirty="0">
                <a:solidFill>
                  <a:schemeClr val="tx2"/>
                </a:solidFill>
              </a:endParaRPr>
            </a:p>
          </p:txBody>
        </p:sp>
        <p:cxnSp>
          <p:nvCxnSpPr>
            <p:cNvPr id="132" name="Straight Connector 131">
              <a:extLst>
                <a:ext uri="{FF2B5EF4-FFF2-40B4-BE49-F238E27FC236}">
                  <a16:creationId xmlns:a16="http://schemas.microsoft.com/office/drawing/2014/main" id="{6D1B8DC9-94DE-4051-EB0B-0ED766B01419}"/>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9" name="Content Placeholder 2">
              <a:extLst>
                <a:ext uri="{FF2B5EF4-FFF2-40B4-BE49-F238E27FC236}">
                  <a16:creationId xmlns:a16="http://schemas.microsoft.com/office/drawing/2014/main" id="{8753535C-B1A6-EC24-C2FD-E053ABA46CA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a:t>
              </a:r>
            </a:p>
          </p:txBody>
        </p:sp>
      </p:grpSp>
      <p:grpSp>
        <p:nvGrpSpPr>
          <p:cNvPr id="148" name="Group 147">
            <a:extLst>
              <a:ext uri="{FF2B5EF4-FFF2-40B4-BE49-F238E27FC236}">
                <a16:creationId xmlns:a16="http://schemas.microsoft.com/office/drawing/2014/main" id="{FD175A07-E98B-961D-3F90-AB922C819263}"/>
              </a:ext>
            </a:extLst>
          </p:cNvPr>
          <p:cNvGrpSpPr/>
          <p:nvPr/>
        </p:nvGrpSpPr>
        <p:grpSpPr>
          <a:xfrm>
            <a:off x="8236857" y="1250022"/>
            <a:ext cx="1703414" cy="2293763"/>
            <a:chOff x="1299979" y="1306686"/>
            <a:chExt cx="1703414" cy="2293763"/>
          </a:xfrm>
        </p:grpSpPr>
        <p:sp>
          <p:nvSpPr>
            <p:cNvPr id="149" name="Rectangle 148">
              <a:extLst>
                <a:ext uri="{FF2B5EF4-FFF2-40B4-BE49-F238E27FC236}">
                  <a16:creationId xmlns:a16="http://schemas.microsoft.com/office/drawing/2014/main" id="{E5BEC802-A5DD-7B41-C2AC-6CA79451080C}"/>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9682701B-0BAC-CA72-B1B9-5B91CA4A950B}"/>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52" name="Content Placeholder 2">
              <a:extLst>
                <a:ext uri="{FF2B5EF4-FFF2-40B4-BE49-F238E27FC236}">
                  <a16:creationId xmlns:a16="http://schemas.microsoft.com/office/drawing/2014/main" id="{581E9C18-C661-A2A1-777C-19745BFC96C1}"/>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8</a:t>
              </a:r>
              <a:endParaRPr lang="en-US" dirty="0">
                <a:solidFill>
                  <a:schemeClr val="tx2"/>
                </a:solidFill>
              </a:endParaRPr>
            </a:p>
          </p:txBody>
        </p:sp>
        <p:sp>
          <p:nvSpPr>
            <p:cNvPr id="153" name="Content Placeholder 2">
              <a:extLst>
                <a:ext uri="{FF2B5EF4-FFF2-40B4-BE49-F238E27FC236}">
                  <a16:creationId xmlns:a16="http://schemas.microsoft.com/office/drawing/2014/main" id="{EE4C35DB-861E-D84F-34F5-CD1F7BF7E5D1}"/>
                </a:ext>
              </a:extLst>
            </p:cNvPr>
            <p:cNvSpPr txBox="1">
              <a:spLocks/>
            </p:cNvSpPr>
            <p:nvPr/>
          </p:nvSpPr>
          <p:spPr>
            <a:xfrm>
              <a:off x="1305423"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201" name="Content Placeholder 2">
              <a:extLst>
                <a:ext uri="{FF2B5EF4-FFF2-40B4-BE49-F238E27FC236}">
                  <a16:creationId xmlns:a16="http://schemas.microsoft.com/office/drawing/2014/main" id="{A4CDCDF6-D6A1-9111-7FF1-CED65B06795D}"/>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Shakespeare     </a:t>
              </a:r>
              <a:r>
                <a:rPr lang="en-US" sz="1100" spc="80" dirty="0">
                  <a:solidFill>
                    <a:schemeClr val="accent1"/>
                  </a:solidFill>
                </a:rPr>
                <a:t>FEAT.</a:t>
              </a:r>
              <a:endParaRPr lang="en-US" sz="1600" dirty="0">
                <a:solidFill>
                  <a:schemeClr val="tx2"/>
                </a:solidFill>
              </a:endParaRPr>
            </a:p>
          </p:txBody>
        </p:sp>
        <p:cxnSp>
          <p:nvCxnSpPr>
            <p:cNvPr id="229" name="Straight Connector 228">
              <a:extLst>
                <a:ext uri="{FF2B5EF4-FFF2-40B4-BE49-F238E27FC236}">
                  <a16:creationId xmlns:a16="http://schemas.microsoft.com/office/drawing/2014/main" id="{C343EB0B-2115-1531-5AD6-18A496DE0AE9}"/>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7" name="Content Placeholder 2">
              <a:extLst>
                <a:ext uri="{FF2B5EF4-FFF2-40B4-BE49-F238E27FC236}">
                  <a16:creationId xmlns:a16="http://schemas.microsoft.com/office/drawing/2014/main" id="{1EA38CAD-EECB-133F-4F7F-BF7E76E2552E}"/>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85</a:t>
              </a:r>
            </a:p>
          </p:txBody>
        </p:sp>
      </p:grpSp>
      <p:grpSp>
        <p:nvGrpSpPr>
          <p:cNvPr id="246" name="Group 245">
            <a:extLst>
              <a:ext uri="{FF2B5EF4-FFF2-40B4-BE49-F238E27FC236}">
                <a16:creationId xmlns:a16="http://schemas.microsoft.com/office/drawing/2014/main" id="{74437D6B-5932-CC1D-7BB7-79EDD12D8527}"/>
              </a:ext>
            </a:extLst>
          </p:cNvPr>
          <p:cNvGrpSpPr/>
          <p:nvPr/>
        </p:nvGrpSpPr>
        <p:grpSpPr>
          <a:xfrm>
            <a:off x="9965912" y="1250022"/>
            <a:ext cx="1703414" cy="2293763"/>
            <a:chOff x="1299979" y="1306686"/>
            <a:chExt cx="1703414" cy="2293763"/>
          </a:xfrm>
        </p:grpSpPr>
        <p:sp>
          <p:nvSpPr>
            <p:cNvPr id="247" name="Rectangle 246">
              <a:extLst>
                <a:ext uri="{FF2B5EF4-FFF2-40B4-BE49-F238E27FC236}">
                  <a16:creationId xmlns:a16="http://schemas.microsoft.com/office/drawing/2014/main" id="{B4E89801-CD77-C029-1744-966BFB28CBF3}"/>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82735F4E-F4D8-B852-900A-F19CEAB6DF4B}"/>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49" name="Content Placeholder 2">
              <a:extLst>
                <a:ext uri="{FF2B5EF4-FFF2-40B4-BE49-F238E27FC236}">
                  <a16:creationId xmlns:a16="http://schemas.microsoft.com/office/drawing/2014/main" id="{3C56FEB2-9495-F0C4-8BAE-1D3FADD19DEE}"/>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endParaRPr lang="en-US" dirty="0">
                <a:solidFill>
                  <a:schemeClr val="tx2"/>
                </a:solidFill>
              </a:endParaRPr>
            </a:p>
          </p:txBody>
        </p:sp>
        <p:sp>
          <p:nvSpPr>
            <p:cNvPr id="250" name="Content Placeholder 2">
              <a:extLst>
                <a:ext uri="{FF2B5EF4-FFF2-40B4-BE49-F238E27FC236}">
                  <a16:creationId xmlns:a16="http://schemas.microsoft.com/office/drawing/2014/main" id="{322B8394-9B53-5327-B38F-20A1810D7329}"/>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sp>
          <p:nvSpPr>
            <p:cNvPr id="251" name="Content Placeholder 2">
              <a:extLst>
                <a:ext uri="{FF2B5EF4-FFF2-40B4-BE49-F238E27FC236}">
                  <a16:creationId xmlns:a16="http://schemas.microsoft.com/office/drawing/2014/main" id="{CCAED4F5-6CD4-97E9-4E26-7AFD652317E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    </a:t>
              </a:r>
              <a:r>
                <a:rPr lang="en-US" sz="1100" spc="80" dirty="0">
                  <a:solidFill>
                    <a:schemeClr val="accent1"/>
                  </a:solidFill>
                </a:rPr>
                <a:t>TRAN.</a:t>
              </a:r>
              <a:endParaRPr lang="en-US" sz="1100" dirty="0">
                <a:solidFill>
                  <a:schemeClr val="tx2"/>
                </a:solidFill>
              </a:endParaRPr>
            </a:p>
          </p:txBody>
        </p:sp>
        <p:cxnSp>
          <p:nvCxnSpPr>
            <p:cNvPr id="252" name="Straight Connector 251">
              <a:extLst>
                <a:ext uri="{FF2B5EF4-FFF2-40B4-BE49-F238E27FC236}">
                  <a16:creationId xmlns:a16="http://schemas.microsoft.com/office/drawing/2014/main" id="{661C2587-A702-E7A1-370C-B1EE31431642}"/>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53" name="Content Placeholder 2">
              <a:extLst>
                <a:ext uri="{FF2B5EF4-FFF2-40B4-BE49-F238E27FC236}">
                  <a16:creationId xmlns:a16="http://schemas.microsoft.com/office/drawing/2014/main" id="{499969F7-9213-E909-8C1A-8DD58BCA17E6}"/>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118</a:t>
              </a:r>
            </a:p>
          </p:txBody>
        </p:sp>
      </p:grpSp>
      <p:sp>
        <p:nvSpPr>
          <p:cNvPr id="270" name="Content Placeholder 2">
            <a:extLst>
              <a:ext uri="{FF2B5EF4-FFF2-40B4-BE49-F238E27FC236}">
                <a16:creationId xmlns:a16="http://schemas.microsoft.com/office/drawing/2014/main" id="{B1FCEDBB-986E-684B-5FAE-820EF2909FCC}"/>
              </a:ext>
            </a:extLst>
          </p:cNvPr>
          <p:cNvSpPr txBox="1">
            <a:spLocks/>
          </p:cNvSpPr>
          <p:nvPr/>
        </p:nvSpPr>
        <p:spPr>
          <a:xfrm>
            <a:off x="421950" y="2965889"/>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Shake-</a:t>
            </a:r>
            <a:r>
              <a:rPr lang="en-US" sz="1600" dirty="0" err="1">
                <a:solidFill>
                  <a:schemeClr val="tx2"/>
                </a:solidFill>
              </a:rPr>
              <a:t>speare</a:t>
            </a:r>
            <a:endParaRPr lang="en-US" sz="3200" b="1" dirty="0">
              <a:solidFill>
                <a:schemeClr val="accent1"/>
              </a:solidFill>
            </a:endParaRPr>
          </a:p>
        </p:txBody>
      </p:sp>
      <p:grpSp>
        <p:nvGrpSpPr>
          <p:cNvPr id="326" name="Group 325">
            <a:extLst>
              <a:ext uri="{FF2B5EF4-FFF2-40B4-BE49-F238E27FC236}">
                <a16:creationId xmlns:a16="http://schemas.microsoft.com/office/drawing/2014/main" id="{C8D7848D-CB7A-09D3-9AE1-51078EEC936B}"/>
              </a:ext>
            </a:extLst>
          </p:cNvPr>
          <p:cNvGrpSpPr/>
          <p:nvPr/>
        </p:nvGrpSpPr>
        <p:grpSpPr>
          <a:xfrm>
            <a:off x="391744" y="3651360"/>
            <a:ext cx="11277582" cy="2648320"/>
            <a:chOff x="391744" y="3651360"/>
            <a:chExt cx="11277582" cy="2648320"/>
          </a:xfrm>
        </p:grpSpPr>
        <p:sp>
          <p:nvSpPr>
            <p:cNvPr id="274" name="Rectangle 273">
              <a:extLst>
                <a:ext uri="{FF2B5EF4-FFF2-40B4-BE49-F238E27FC236}">
                  <a16:creationId xmlns:a16="http://schemas.microsoft.com/office/drawing/2014/main" id="{2EC97532-E14C-6101-1076-D891681C9760}"/>
                </a:ext>
              </a:extLst>
            </p:cNvPr>
            <p:cNvSpPr/>
            <p:nvPr/>
          </p:nvSpPr>
          <p:spPr>
            <a:xfrm>
              <a:off x="1286585" y="3651814"/>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5" name="Content Placeholder 2">
              <a:extLst>
                <a:ext uri="{FF2B5EF4-FFF2-40B4-BE49-F238E27FC236}">
                  <a16:creationId xmlns:a16="http://schemas.microsoft.com/office/drawing/2014/main" id="{80D24CFB-1F83-D101-FC79-DFCED21CE5CD}"/>
                </a:ext>
              </a:extLst>
            </p:cNvPr>
            <p:cNvSpPr txBox="1">
              <a:spLocks/>
            </p:cNvSpPr>
            <p:nvPr/>
          </p:nvSpPr>
          <p:spPr>
            <a:xfrm>
              <a:off x="1286586" y="3651360"/>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6</a:t>
              </a:r>
            </a:p>
          </p:txBody>
        </p:sp>
        <p:sp>
          <p:nvSpPr>
            <p:cNvPr id="276" name="Content Placeholder 2">
              <a:extLst>
                <a:ext uri="{FF2B5EF4-FFF2-40B4-BE49-F238E27FC236}">
                  <a16:creationId xmlns:a16="http://schemas.microsoft.com/office/drawing/2014/main" id="{F0BE1E73-198E-2778-D040-CDEFDFF96A35}"/>
                </a:ext>
              </a:extLst>
            </p:cNvPr>
            <p:cNvSpPr txBox="1">
              <a:spLocks/>
            </p:cNvSpPr>
            <p:nvPr/>
          </p:nvSpPr>
          <p:spPr>
            <a:xfrm>
              <a:off x="391744" y="5116042"/>
              <a:ext cx="935542"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Edgeworth</a:t>
              </a:r>
              <a:endParaRPr lang="en-US" sz="3200" b="1" dirty="0">
                <a:solidFill>
                  <a:schemeClr val="accent1"/>
                </a:solidFill>
              </a:endParaRPr>
            </a:p>
          </p:txBody>
        </p:sp>
        <p:sp>
          <p:nvSpPr>
            <p:cNvPr id="277" name="Content Placeholder 2">
              <a:extLst>
                <a:ext uri="{FF2B5EF4-FFF2-40B4-BE49-F238E27FC236}">
                  <a16:creationId xmlns:a16="http://schemas.microsoft.com/office/drawing/2014/main" id="{457A1013-7246-F330-C797-106537AF21B2}"/>
                </a:ext>
              </a:extLst>
            </p:cNvPr>
            <p:cNvSpPr txBox="1">
              <a:spLocks/>
            </p:cNvSpPr>
            <p:nvPr/>
          </p:nvSpPr>
          <p:spPr>
            <a:xfrm>
              <a:off x="425032" y="445870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Austen</a:t>
              </a:r>
              <a:endParaRPr lang="en-US" b="1" dirty="0">
                <a:solidFill>
                  <a:schemeClr val="accent1"/>
                </a:solidFill>
              </a:endParaRPr>
            </a:p>
          </p:txBody>
        </p:sp>
        <p:sp>
          <p:nvSpPr>
            <p:cNvPr id="278" name="Rectangle 277">
              <a:extLst>
                <a:ext uri="{FF2B5EF4-FFF2-40B4-BE49-F238E27FC236}">
                  <a16:creationId xmlns:a16="http://schemas.microsoft.com/office/drawing/2014/main" id="{E80FB0FD-6B20-9DC2-A6B2-0F878FE6CD0F}"/>
                </a:ext>
              </a:extLst>
            </p:cNvPr>
            <p:cNvSpPr/>
            <p:nvPr/>
          </p:nvSpPr>
          <p:spPr>
            <a:xfrm>
              <a:off x="1299981" y="428674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9" name="Straight Connector 278">
              <a:extLst>
                <a:ext uri="{FF2B5EF4-FFF2-40B4-BE49-F238E27FC236}">
                  <a16:creationId xmlns:a16="http://schemas.microsoft.com/office/drawing/2014/main" id="{E92AF497-F48B-CA65-56D6-0B0B7F4EDC99}"/>
                </a:ext>
              </a:extLst>
            </p:cNvPr>
            <p:cNvCxnSpPr>
              <a:cxnSpLocks/>
            </p:cNvCxnSpPr>
            <p:nvPr/>
          </p:nvCxnSpPr>
          <p:spPr>
            <a:xfrm>
              <a:off x="1299979" y="49502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0" name="Content Placeholder 2">
              <a:extLst>
                <a:ext uri="{FF2B5EF4-FFF2-40B4-BE49-F238E27FC236}">
                  <a16:creationId xmlns:a16="http://schemas.microsoft.com/office/drawing/2014/main" id="{06160722-82A8-1646-C84B-DB07019FD3DA}"/>
                </a:ext>
              </a:extLst>
            </p:cNvPr>
            <p:cNvSpPr txBox="1">
              <a:spLocks/>
            </p:cNvSpPr>
            <p:nvPr/>
          </p:nvSpPr>
          <p:spPr>
            <a:xfrm>
              <a:off x="1299980" y="43802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462</a:t>
              </a:r>
              <a:endParaRPr lang="en-US" dirty="0">
                <a:solidFill>
                  <a:schemeClr val="tx2"/>
                </a:solidFill>
              </a:endParaRPr>
            </a:p>
          </p:txBody>
        </p:sp>
        <p:sp>
          <p:nvSpPr>
            <p:cNvPr id="281" name="Content Placeholder 2">
              <a:extLst>
                <a:ext uri="{FF2B5EF4-FFF2-40B4-BE49-F238E27FC236}">
                  <a16:creationId xmlns:a16="http://schemas.microsoft.com/office/drawing/2014/main" id="{328F152E-A0E5-7827-6B31-40ECE96B5A0B}"/>
                </a:ext>
              </a:extLst>
            </p:cNvPr>
            <p:cNvSpPr txBox="1">
              <a:spLocks/>
            </p:cNvSpPr>
            <p:nvPr/>
          </p:nvSpPr>
          <p:spPr>
            <a:xfrm>
              <a:off x="1299980" y="50314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172</a:t>
              </a:r>
            </a:p>
          </p:txBody>
        </p:sp>
        <p:sp>
          <p:nvSpPr>
            <p:cNvPr id="282" name="Content Placeholder 2">
              <a:extLst>
                <a:ext uri="{FF2B5EF4-FFF2-40B4-BE49-F238E27FC236}">
                  <a16:creationId xmlns:a16="http://schemas.microsoft.com/office/drawing/2014/main" id="{B0C1A2BB-0450-DA88-7501-49A72DEB9ABB}"/>
                </a:ext>
              </a:extLst>
            </p:cNvPr>
            <p:cNvSpPr txBox="1">
              <a:spLocks/>
            </p:cNvSpPr>
            <p:nvPr/>
          </p:nvSpPr>
          <p:spPr>
            <a:xfrm>
              <a:off x="1354501" y="400591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Austen            </a:t>
              </a:r>
              <a:r>
                <a:rPr lang="en-US" sz="1100" spc="80" dirty="0">
                  <a:solidFill>
                    <a:schemeClr val="accent1"/>
                  </a:solidFill>
                </a:rPr>
                <a:t>FEAT.</a:t>
              </a:r>
              <a:endParaRPr lang="en-US" sz="1600" dirty="0">
                <a:solidFill>
                  <a:schemeClr val="tx2"/>
                </a:solidFill>
              </a:endParaRPr>
            </a:p>
          </p:txBody>
        </p:sp>
        <p:cxnSp>
          <p:nvCxnSpPr>
            <p:cNvPr id="283" name="Straight Connector 282">
              <a:extLst>
                <a:ext uri="{FF2B5EF4-FFF2-40B4-BE49-F238E27FC236}">
                  <a16:creationId xmlns:a16="http://schemas.microsoft.com/office/drawing/2014/main" id="{ABD9FD7A-3690-3B84-97EE-08CC408C8AAC}"/>
                </a:ext>
              </a:extLst>
            </p:cNvPr>
            <p:cNvCxnSpPr>
              <a:cxnSpLocks/>
            </p:cNvCxnSpPr>
            <p:nvPr/>
          </p:nvCxnSpPr>
          <p:spPr>
            <a:xfrm>
              <a:off x="1321747" y="564699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4" name="Content Placeholder 2">
              <a:extLst>
                <a:ext uri="{FF2B5EF4-FFF2-40B4-BE49-F238E27FC236}">
                  <a16:creationId xmlns:a16="http://schemas.microsoft.com/office/drawing/2014/main" id="{EF99F01C-EFE7-D413-F020-123A318624E5}"/>
                </a:ext>
              </a:extLst>
            </p:cNvPr>
            <p:cNvSpPr txBox="1">
              <a:spLocks/>
            </p:cNvSpPr>
            <p:nvPr/>
          </p:nvSpPr>
          <p:spPr>
            <a:xfrm>
              <a:off x="1321748" y="572810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35</a:t>
              </a:r>
            </a:p>
          </p:txBody>
        </p:sp>
        <p:grpSp>
          <p:nvGrpSpPr>
            <p:cNvPr id="285" name="Group 284">
              <a:extLst>
                <a:ext uri="{FF2B5EF4-FFF2-40B4-BE49-F238E27FC236}">
                  <a16:creationId xmlns:a16="http://schemas.microsoft.com/office/drawing/2014/main" id="{3B61C1A4-A385-3C79-45F5-D5503A8EB3A0}"/>
                </a:ext>
              </a:extLst>
            </p:cNvPr>
            <p:cNvGrpSpPr/>
            <p:nvPr/>
          </p:nvGrpSpPr>
          <p:grpSpPr>
            <a:xfrm>
              <a:off x="3039690" y="4005917"/>
              <a:ext cx="1703414" cy="2293763"/>
              <a:chOff x="1299979" y="1306686"/>
              <a:chExt cx="1703414" cy="2293763"/>
            </a:xfrm>
          </p:grpSpPr>
          <p:sp>
            <p:nvSpPr>
              <p:cNvPr id="319" name="Rectangle 318">
                <a:extLst>
                  <a:ext uri="{FF2B5EF4-FFF2-40B4-BE49-F238E27FC236}">
                    <a16:creationId xmlns:a16="http://schemas.microsoft.com/office/drawing/2014/main" id="{B6B7A7C3-682C-1F13-DFB9-212EE177D859}"/>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0" name="Straight Connector 319">
                <a:extLst>
                  <a:ext uri="{FF2B5EF4-FFF2-40B4-BE49-F238E27FC236}">
                    <a16:creationId xmlns:a16="http://schemas.microsoft.com/office/drawing/2014/main" id="{A5B1636C-DBEE-87B1-DE44-E77A9076A47D}"/>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1" name="Content Placeholder 2">
                <a:extLst>
                  <a:ext uri="{FF2B5EF4-FFF2-40B4-BE49-F238E27FC236}">
                    <a16:creationId xmlns:a16="http://schemas.microsoft.com/office/drawing/2014/main" id="{D778CBCD-279F-2D7A-3402-7A66FC7D4AE0}"/>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644</a:t>
                </a:r>
                <a:endParaRPr lang="en-US" dirty="0">
                  <a:solidFill>
                    <a:schemeClr val="tx2"/>
                  </a:solidFill>
                </a:endParaRPr>
              </a:p>
            </p:txBody>
          </p:sp>
          <p:sp>
            <p:nvSpPr>
              <p:cNvPr id="322" name="Content Placeholder 2">
                <a:extLst>
                  <a:ext uri="{FF2B5EF4-FFF2-40B4-BE49-F238E27FC236}">
                    <a16:creationId xmlns:a16="http://schemas.microsoft.com/office/drawing/2014/main" id="{4AE906B4-6504-F88F-E4E2-33DE2EEA80B6}"/>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63</a:t>
                </a:r>
              </a:p>
            </p:txBody>
          </p:sp>
          <p:sp>
            <p:nvSpPr>
              <p:cNvPr id="323" name="Content Placeholder 2">
                <a:extLst>
                  <a:ext uri="{FF2B5EF4-FFF2-40B4-BE49-F238E27FC236}">
                    <a16:creationId xmlns:a16="http://schemas.microsoft.com/office/drawing/2014/main" id="{1D80CF2B-51A7-373F-BCE9-6703BFCC7033}"/>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            </a:t>
                </a:r>
                <a:r>
                  <a:rPr lang="en-US" sz="1100" spc="80" dirty="0">
                    <a:solidFill>
                      <a:schemeClr val="accent1"/>
                    </a:solidFill>
                  </a:rPr>
                  <a:t>TRAN.</a:t>
                </a:r>
                <a:endParaRPr lang="en-US" sz="1100" dirty="0">
                  <a:solidFill>
                    <a:schemeClr val="tx2"/>
                  </a:solidFill>
                </a:endParaRPr>
              </a:p>
            </p:txBody>
          </p:sp>
          <p:cxnSp>
            <p:nvCxnSpPr>
              <p:cNvPr id="324" name="Straight Connector 323">
                <a:extLst>
                  <a:ext uri="{FF2B5EF4-FFF2-40B4-BE49-F238E27FC236}">
                    <a16:creationId xmlns:a16="http://schemas.microsoft.com/office/drawing/2014/main" id="{9E193321-1C54-32AB-524A-057BA8B74477}"/>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5" name="Content Placeholder 2">
                <a:extLst>
                  <a:ext uri="{FF2B5EF4-FFF2-40B4-BE49-F238E27FC236}">
                    <a16:creationId xmlns:a16="http://schemas.microsoft.com/office/drawing/2014/main" id="{B87B9F80-A84B-37C5-1CB1-E57569B968B0}"/>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p>
            </p:txBody>
          </p:sp>
        </p:grpSp>
        <p:grpSp>
          <p:nvGrpSpPr>
            <p:cNvPr id="286" name="Group 285">
              <a:extLst>
                <a:ext uri="{FF2B5EF4-FFF2-40B4-BE49-F238E27FC236}">
                  <a16:creationId xmlns:a16="http://schemas.microsoft.com/office/drawing/2014/main" id="{636C1F86-4193-11B1-BF02-05E4B24E36EC}"/>
                </a:ext>
              </a:extLst>
            </p:cNvPr>
            <p:cNvGrpSpPr/>
            <p:nvPr/>
          </p:nvGrpSpPr>
          <p:grpSpPr>
            <a:xfrm>
              <a:off x="4774808" y="4000872"/>
              <a:ext cx="1703414" cy="2293763"/>
              <a:chOff x="1299979" y="1306686"/>
              <a:chExt cx="1703414" cy="2293763"/>
            </a:xfrm>
          </p:grpSpPr>
          <p:sp>
            <p:nvSpPr>
              <p:cNvPr id="312" name="Rectangle 311">
                <a:extLst>
                  <a:ext uri="{FF2B5EF4-FFF2-40B4-BE49-F238E27FC236}">
                    <a16:creationId xmlns:a16="http://schemas.microsoft.com/office/drawing/2014/main" id="{A0FE08F5-35EC-B4F7-9A0A-39207F3E7050}"/>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3" name="Straight Connector 312">
                <a:extLst>
                  <a:ext uri="{FF2B5EF4-FFF2-40B4-BE49-F238E27FC236}">
                    <a16:creationId xmlns:a16="http://schemas.microsoft.com/office/drawing/2014/main" id="{E45A0E4B-276B-4C7D-4A78-D4D63E5C488B}"/>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4" name="Content Placeholder 2">
                <a:extLst>
                  <a:ext uri="{FF2B5EF4-FFF2-40B4-BE49-F238E27FC236}">
                    <a16:creationId xmlns:a16="http://schemas.microsoft.com/office/drawing/2014/main" id="{E91A1FE5-7CFA-2BC1-310A-BBC6C8C4B506}"/>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230</a:t>
                </a:r>
                <a:endParaRPr lang="en-US" dirty="0">
                  <a:solidFill>
                    <a:schemeClr val="tx2"/>
                  </a:solidFill>
                </a:endParaRPr>
              </a:p>
            </p:txBody>
          </p:sp>
          <p:sp>
            <p:nvSpPr>
              <p:cNvPr id="315" name="Content Placeholder 2">
                <a:extLst>
                  <a:ext uri="{FF2B5EF4-FFF2-40B4-BE49-F238E27FC236}">
                    <a16:creationId xmlns:a16="http://schemas.microsoft.com/office/drawing/2014/main" id="{5D6D2792-AF33-50B2-5115-2F48F86A3A24}"/>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805</a:t>
                </a:r>
              </a:p>
            </p:txBody>
          </p:sp>
          <p:sp>
            <p:nvSpPr>
              <p:cNvPr id="316" name="Content Placeholder 2">
                <a:extLst>
                  <a:ext uri="{FF2B5EF4-FFF2-40B4-BE49-F238E27FC236}">
                    <a16:creationId xmlns:a16="http://schemas.microsoft.com/office/drawing/2014/main" id="{EE729A8A-EF35-7B91-38FD-9083C041D43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Edgeworth      </a:t>
                </a:r>
                <a:r>
                  <a:rPr lang="en-US" sz="1100" spc="80" dirty="0">
                    <a:solidFill>
                      <a:schemeClr val="accent1"/>
                    </a:solidFill>
                  </a:rPr>
                  <a:t>FEAT.</a:t>
                </a:r>
                <a:endParaRPr lang="en-US" sz="1600" dirty="0">
                  <a:solidFill>
                    <a:schemeClr val="tx2"/>
                  </a:solidFill>
                </a:endParaRPr>
              </a:p>
            </p:txBody>
          </p:sp>
          <p:cxnSp>
            <p:nvCxnSpPr>
              <p:cNvPr id="317" name="Straight Connector 316">
                <a:extLst>
                  <a:ext uri="{FF2B5EF4-FFF2-40B4-BE49-F238E27FC236}">
                    <a16:creationId xmlns:a16="http://schemas.microsoft.com/office/drawing/2014/main" id="{E4E285D7-1655-BDBB-56F6-C7B51383B26D}"/>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8" name="Content Placeholder 2">
                <a:extLst>
                  <a:ext uri="{FF2B5EF4-FFF2-40B4-BE49-F238E27FC236}">
                    <a16:creationId xmlns:a16="http://schemas.microsoft.com/office/drawing/2014/main" id="{D235C86D-CE4A-F03F-33B1-BB02C0E3A71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66</a:t>
                </a:r>
              </a:p>
            </p:txBody>
          </p:sp>
        </p:grpSp>
        <p:grpSp>
          <p:nvGrpSpPr>
            <p:cNvPr id="287" name="Group 286">
              <a:extLst>
                <a:ext uri="{FF2B5EF4-FFF2-40B4-BE49-F238E27FC236}">
                  <a16:creationId xmlns:a16="http://schemas.microsoft.com/office/drawing/2014/main" id="{5BF49A21-84B6-E272-4152-36236FD7B232}"/>
                </a:ext>
              </a:extLst>
            </p:cNvPr>
            <p:cNvGrpSpPr/>
            <p:nvPr/>
          </p:nvGrpSpPr>
          <p:grpSpPr>
            <a:xfrm>
              <a:off x="6503791" y="4000872"/>
              <a:ext cx="1703414" cy="2293763"/>
              <a:chOff x="1299979" y="1306686"/>
              <a:chExt cx="1703414" cy="2293763"/>
            </a:xfrm>
          </p:grpSpPr>
          <p:sp>
            <p:nvSpPr>
              <p:cNvPr id="305" name="Rectangle 304">
                <a:extLst>
                  <a:ext uri="{FF2B5EF4-FFF2-40B4-BE49-F238E27FC236}">
                    <a16:creationId xmlns:a16="http://schemas.microsoft.com/office/drawing/2014/main" id="{4C09EFD2-69AC-6B43-4AD2-FA8DD85C266E}"/>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6" name="Straight Connector 305">
                <a:extLst>
                  <a:ext uri="{FF2B5EF4-FFF2-40B4-BE49-F238E27FC236}">
                    <a16:creationId xmlns:a16="http://schemas.microsoft.com/office/drawing/2014/main" id="{D5F3D0E0-7CB8-B0C8-82DF-78BB49F1F684}"/>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7" name="Content Placeholder 2">
                <a:extLst>
                  <a:ext uri="{FF2B5EF4-FFF2-40B4-BE49-F238E27FC236}">
                    <a16:creationId xmlns:a16="http://schemas.microsoft.com/office/drawing/2014/main" id="{09C1D8E3-EE62-77C3-2DB9-4C4A2EBB4687}"/>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60</a:t>
                </a:r>
                <a:endParaRPr lang="en-US" dirty="0">
                  <a:solidFill>
                    <a:schemeClr val="tx2"/>
                  </a:solidFill>
                </a:endParaRPr>
              </a:p>
            </p:txBody>
          </p:sp>
          <p:sp>
            <p:nvSpPr>
              <p:cNvPr id="308" name="Content Placeholder 2">
                <a:extLst>
                  <a:ext uri="{FF2B5EF4-FFF2-40B4-BE49-F238E27FC236}">
                    <a16:creationId xmlns:a16="http://schemas.microsoft.com/office/drawing/2014/main" id="{84A10C19-E8F5-59FA-D58F-B0A66D20E899}"/>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979</a:t>
                </a:r>
              </a:p>
            </p:txBody>
          </p:sp>
          <p:sp>
            <p:nvSpPr>
              <p:cNvPr id="309" name="Content Placeholder 2">
                <a:extLst>
                  <a:ext uri="{FF2B5EF4-FFF2-40B4-BE49-F238E27FC236}">
                    <a16:creationId xmlns:a16="http://schemas.microsoft.com/office/drawing/2014/main" id="{49B0094B-B38B-EC9C-1633-BD51CCEEDAEB}"/>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Edgeworth      </a:t>
                </a:r>
                <a:r>
                  <a:rPr lang="en-US" sz="1100" spc="80" dirty="0">
                    <a:solidFill>
                      <a:schemeClr val="accent1"/>
                    </a:solidFill>
                  </a:rPr>
                  <a:t>TRAN.</a:t>
                </a:r>
                <a:endParaRPr lang="en-US" sz="1100" dirty="0">
                  <a:solidFill>
                    <a:schemeClr val="tx2"/>
                  </a:solidFill>
                </a:endParaRPr>
              </a:p>
            </p:txBody>
          </p:sp>
          <p:cxnSp>
            <p:nvCxnSpPr>
              <p:cNvPr id="310" name="Straight Connector 309">
                <a:extLst>
                  <a:ext uri="{FF2B5EF4-FFF2-40B4-BE49-F238E27FC236}">
                    <a16:creationId xmlns:a16="http://schemas.microsoft.com/office/drawing/2014/main" id="{25A8C669-FC14-E5D9-1D7B-6BB669267B6A}"/>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1" name="Content Placeholder 2">
                <a:extLst>
                  <a:ext uri="{FF2B5EF4-FFF2-40B4-BE49-F238E27FC236}">
                    <a16:creationId xmlns:a16="http://schemas.microsoft.com/office/drawing/2014/main" id="{D8D42C30-91F8-24DC-8C99-6412AD9D1374}"/>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288" name="Group 287">
              <a:extLst>
                <a:ext uri="{FF2B5EF4-FFF2-40B4-BE49-F238E27FC236}">
                  <a16:creationId xmlns:a16="http://schemas.microsoft.com/office/drawing/2014/main" id="{7A22F304-64C9-DA39-43EE-6E7181974485}"/>
                </a:ext>
              </a:extLst>
            </p:cNvPr>
            <p:cNvGrpSpPr/>
            <p:nvPr/>
          </p:nvGrpSpPr>
          <p:grpSpPr>
            <a:xfrm>
              <a:off x="8236857" y="4000872"/>
              <a:ext cx="1703414" cy="2293763"/>
              <a:chOff x="1299979" y="1306686"/>
              <a:chExt cx="1703414" cy="2293763"/>
            </a:xfrm>
          </p:grpSpPr>
          <p:sp>
            <p:nvSpPr>
              <p:cNvPr id="298" name="Rectangle 297">
                <a:extLst>
                  <a:ext uri="{FF2B5EF4-FFF2-40B4-BE49-F238E27FC236}">
                    <a16:creationId xmlns:a16="http://schemas.microsoft.com/office/drawing/2014/main" id="{107B7A8E-DA58-3668-514D-2847D4B23BD7}"/>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16DFD1AA-1D5F-B02C-588D-A251988B0A3D}"/>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0" name="Content Placeholder 2">
                <a:extLst>
                  <a:ext uri="{FF2B5EF4-FFF2-40B4-BE49-F238E27FC236}">
                    <a16:creationId xmlns:a16="http://schemas.microsoft.com/office/drawing/2014/main" id="{D0A5D47B-5D85-3EB8-0165-7662F4ACC961}"/>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33</a:t>
                </a:r>
                <a:endParaRPr lang="en-US" dirty="0">
                  <a:solidFill>
                    <a:schemeClr val="tx2"/>
                  </a:solidFill>
                </a:endParaRPr>
              </a:p>
            </p:txBody>
          </p:sp>
          <p:sp>
            <p:nvSpPr>
              <p:cNvPr id="301" name="Content Placeholder 2">
                <a:extLst>
                  <a:ext uri="{FF2B5EF4-FFF2-40B4-BE49-F238E27FC236}">
                    <a16:creationId xmlns:a16="http://schemas.microsoft.com/office/drawing/2014/main" id="{80E8C8BA-68D5-0634-A937-35E9061707DC}"/>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65</a:t>
                </a:r>
              </a:p>
            </p:txBody>
          </p:sp>
          <p:sp>
            <p:nvSpPr>
              <p:cNvPr id="302" name="Content Placeholder 2">
                <a:extLst>
                  <a:ext uri="{FF2B5EF4-FFF2-40B4-BE49-F238E27FC236}">
                    <a16:creationId xmlns:a16="http://schemas.microsoft.com/office/drawing/2014/main" id="{6F7211B3-883B-06EC-B819-7507BFA1D238}"/>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Whitman        </a:t>
                </a:r>
                <a:r>
                  <a:rPr lang="en-US" sz="1100" spc="80" dirty="0">
                    <a:solidFill>
                      <a:schemeClr val="accent1"/>
                    </a:solidFill>
                  </a:rPr>
                  <a:t>FEAT.</a:t>
                </a:r>
                <a:endParaRPr lang="en-US" sz="1600" dirty="0">
                  <a:solidFill>
                    <a:schemeClr val="tx2"/>
                  </a:solidFill>
                </a:endParaRPr>
              </a:p>
            </p:txBody>
          </p:sp>
          <p:cxnSp>
            <p:nvCxnSpPr>
              <p:cNvPr id="303" name="Straight Connector 302">
                <a:extLst>
                  <a:ext uri="{FF2B5EF4-FFF2-40B4-BE49-F238E27FC236}">
                    <a16:creationId xmlns:a16="http://schemas.microsoft.com/office/drawing/2014/main" id="{DA440682-7978-D32D-0208-83706F5BBA0F}"/>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4" name="Content Placeholder 2">
                <a:extLst>
                  <a:ext uri="{FF2B5EF4-FFF2-40B4-BE49-F238E27FC236}">
                    <a16:creationId xmlns:a16="http://schemas.microsoft.com/office/drawing/2014/main" id="{67B762A2-8C8B-1921-13DA-FC83D4D310B4}"/>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633</a:t>
                </a:r>
              </a:p>
            </p:txBody>
          </p:sp>
        </p:grpSp>
        <p:grpSp>
          <p:nvGrpSpPr>
            <p:cNvPr id="289" name="Group 288">
              <a:extLst>
                <a:ext uri="{FF2B5EF4-FFF2-40B4-BE49-F238E27FC236}">
                  <a16:creationId xmlns:a16="http://schemas.microsoft.com/office/drawing/2014/main" id="{3A06EC17-B85C-ACE6-4615-14FBCE8D7D9D}"/>
                </a:ext>
              </a:extLst>
            </p:cNvPr>
            <p:cNvGrpSpPr/>
            <p:nvPr/>
          </p:nvGrpSpPr>
          <p:grpSpPr>
            <a:xfrm>
              <a:off x="9965912" y="4000872"/>
              <a:ext cx="1703414" cy="2293763"/>
              <a:chOff x="1299979" y="1306686"/>
              <a:chExt cx="1703414" cy="2293763"/>
            </a:xfrm>
          </p:grpSpPr>
          <p:sp>
            <p:nvSpPr>
              <p:cNvPr id="291" name="Rectangle 290">
                <a:extLst>
                  <a:ext uri="{FF2B5EF4-FFF2-40B4-BE49-F238E27FC236}">
                    <a16:creationId xmlns:a16="http://schemas.microsoft.com/office/drawing/2014/main" id="{490D8F2A-2CE3-D596-34F3-816803B8B271}"/>
                  </a:ext>
                </a:extLst>
              </p:cNvPr>
              <p:cNvSpPr/>
              <p:nvPr/>
            </p:nvSpPr>
            <p:spPr>
              <a:xfrm>
                <a:off x="1299981" y="1587517"/>
                <a:ext cx="1648894" cy="2012932"/>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Connector 291">
                <a:extLst>
                  <a:ext uri="{FF2B5EF4-FFF2-40B4-BE49-F238E27FC236}">
                    <a16:creationId xmlns:a16="http://schemas.microsoft.com/office/drawing/2014/main" id="{235FB0CA-98B7-4FBF-D739-379C0E5D69A7}"/>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3" name="Content Placeholder 2">
                <a:extLst>
                  <a:ext uri="{FF2B5EF4-FFF2-40B4-BE49-F238E27FC236}">
                    <a16:creationId xmlns:a16="http://schemas.microsoft.com/office/drawing/2014/main" id="{13BE7FEF-70CA-E51C-0A41-F4C80D8BA114}"/>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a:t>
                </a:r>
                <a:endParaRPr lang="en-US" dirty="0">
                  <a:solidFill>
                    <a:schemeClr val="tx2"/>
                  </a:solidFill>
                </a:endParaRPr>
              </a:p>
            </p:txBody>
          </p:sp>
          <p:sp>
            <p:nvSpPr>
              <p:cNvPr id="294" name="Content Placeholder 2">
                <a:extLst>
                  <a:ext uri="{FF2B5EF4-FFF2-40B4-BE49-F238E27FC236}">
                    <a16:creationId xmlns:a16="http://schemas.microsoft.com/office/drawing/2014/main" id="{8CA9DBEA-3D8E-78C4-C7D3-D92B96D2F054}"/>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a:t>
                </a:r>
              </a:p>
            </p:txBody>
          </p:sp>
          <p:sp>
            <p:nvSpPr>
              <p:cNvPr id="295" name="Content Placeholder 2">
                <a:extLst>
                  <a:ext uri="{FF2B5EF4-FFF2-40B4-BE49-F238E27FC236}">
                    <a16:creationId xmlns:a16="http://schemas.microsoft.com/office/drawing/2014/main" id="{D0D2EA49-39BB-158E-0B7E-F479229AC0D4}"/>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Whitman        </a:t>
                </a:r>
                <a:r>
                  <a:rPr lang="en-US" sz="1100" spc="80" dirty="0">
                    <a:solidFill>
                      <a:schemeClr val="accent1"/>
                    </a:solidFill>
                  </a:rPr>
                  <a:t>TRAN.</a:t>
                </a:r>
                <a:endParaRPr lang="en-US" sz="1100" dirty="0">
                  <a:solidFill>
                    <a:schemeClr val="tx2"/>
                  </a:solidFill>
                </a:endParaRPr>
              </a:p>
            </p:txBody>
          </p:sp>
          <p:cxnSp>
            <p:nvCxnSpPr>
              <p:cNvPr id="296" name="Straight Connector 295">
                <a:extLst>
                  <a:ext uri="{FF2B5EF4-FFF2-40B4-BE49-F238E27FC236}">
                    <a16:creationId xmlns:a16="http://schemas.microsoft.com/office/drawing/2014/main" id="{5CF4F589-E4E2-367A-6604-5DCB0662C315}"/>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7" name="Content Placeholder 2">
                <a:extLst>
                  <a:ext uri="{FF2B5EF4-FFF2-40B4-BE49-F238E27FC236}">
                    <a16:creationId xmlns:a16="http://schemas.microsoft.com/office/drawing/2014/main" id="{16CA822C-C5AE-787D-9FF5-C937232B2522}"/>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745</a:t>
                </a:r>
              </a:p>
            </p:txBody>
          </p:sp>
        </p:grpSp>
        <p:sp>
          <p:nvSpPr>
            <p:cNvPr id="290" name="Content Placeholder 2">
              <a:extLst>
                <a:ext uri="{FF2B5EF4-FFF2-40B4-BE49-F238E27FC236}">
                  <a16:creationId xmlns:a16="http://schemas.microsoft.com/office/drawing/2014/main" id="{F0E6F4E9-C6C1-521D-58BC-C2FEC477224A}"/>
                </a:ext>
              </a:extLst>
            </p:cNvPr>
            <p:cNvSpPr txBox="1">
              <a:spLocks/>
            </p:cNvSpPr>
            <p:nvPr/>
          </p:nvSpPr>
          <p:spPr>
            <a:xfrm>
              <a:off x="421950" y="5792941"/>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Whitman</a:t>
              </a:r>
              <a:endParaRPr lang="en-US" sz="3200" b="1" dirty="0">
                <a:solidFill>
                  <a:schemeClr val="accent1"/>
                </a:solidFill>
              </a:endParaRPr>
            </a:p>
          </p:txBody>
        </p:sp>
      </p:grpSp>
    </p:spTree>
    <p:extLst>
      <p:ext uri="{BB962C8B-B14F-4D97-AF65-F5344CB8AC3E}">
        <p14:creationId xmlns:p14="http://schemas.microsoft.com/office/powerpoint/2010/main" val="2273407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37666-93A9-E413-FF3E-23147F7A7F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94E552-BF15-3DE5-5147-093CA284E377}"/>
              </a:ext>
            </a:extLst>
          </p:cNvPr>
          <p:cNvSpPr>
            <a:spLocks noGrp="1"/>
          </p:cNvSpPr>
          <p:nvPr>
            <p:ph type="title"/>
          </p:nvPr>
        </p:nvSpPr>
        <p:spPr>
          <a:xfrm>
            <a:off x="542829" y="372731"/>
            <a:ext cx="10143324" cy="910492"/>
          </a:xfrm>
        </p:spPr>
        <p:txBody>
          <a:bodyPr>
            <a:normAutofit/>
          </a:bodyPr>
          <a:lstStyle/>
          <a:p>
            <a:r>
              <a:rPr lang="en-US" sz="3200" dirty="0"/>
              <a:t>Comparing Predictions to Ground Truth</a:t>
            </a:r>
            <a:endParaRPr lang="en-US" sz="4000" dirty="0"/>
          </a:p>
        </p:txBody>
      </p:sp>
      <p:grpSp>
        <p:nvGrpSpPr>
          <p:cNvPr id="146" name="Group 145">
            <a:extLst>
              <a:ext uri="{FF2B5EF4-FFF2-40B4-BE49-F238E27FC236}">
                <a16:creationId xmlns:a16="http://schemas.microsoft.com/office/drawing/2014/main" id="{B4A06337-9B0A-F0FE-1AEB-A49592744CDF}"/>
              </a:ext>
            </a:extLst>
          </p:cNvPr>
          <p:cNvGrpSpPr/>
          <p:nvPr/>
        </p:nvGrpSpPr>
        <p:grpSpPr>
          <a:xfrm>
            <a:off x="506748" y="1529792"/>
            <a:ext cx="3045144" cy="2349726"/>
            <a:chOff x="3976146" y="1139712"/>
            <a:chExt cx="3045144" cy="2349726"/>
          </a:xfrm>
        </p:grpSpPr>
        <p:sp>
          <p:nvSpPr>
            <p:cNvPr id="61" name="Content Placeholder 2">
              <a:extLst>
                <a:ext uri="{FF2B5EF4-FFF2-40B4-BE49-F238E27FC236}">
                  <a16:creationId xmlns:a16="http://schemas.microsoft.com/office/drawing/2014/main" id="{7F5C3A64-4EE8-393D-29F2-63061BE80B20}"/>
                </a:ext>
              </a:extLst>
            </p:cNvPr>
            <p:cNvSpPr txBox="1">
              <a:spLocks/>
            </p:cNvSpPr>
            <p:nvPr/>
          </p:nvSpPr>
          <p:spPr>
            <a:xfrm>
              <a:off x="4120072" y="1139712"/>
              <a:ext cx="2879450"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b="1" dirty="0">
                  <a:solidFill>
                    <a:schemeClr val="tx2"/>
                  </a:solidFill>
                </a:rPr>
                <a:t>Model Comparison</a:t>
              </a:r>
            </a:p>
          </p:txBody>
        </p:sp>
        <p:grpSp>
          <p:nvGrpSpPr>
            <p:cNvPr id="141" name="Group 140">
              <a:extLst>
                <a:ext uri="{FF2B5EF4-FFF2-40B4-BE49-F238E27FC236}">
                  <a16:creationId xmlns:a16="http://schemas.microsoft.com/office/drawing/2014/main" id="{1C9B9004-C01A-2A04-E3F4-6095C3741EFD}"/>
                </a:ext>
              </a:extLst>
            </p:cNvPr>
            <p:cNvGrpSpPr/>
            <p:nvPr/>
          </p:nvGrpSpPr>
          <p:grpSpPr>
            <a:xfrm>
              <a:off x="3976146" y="1476506"/>
              <a:ext cx="3045144" cy="2012932"/>
              <a:chOff x="4213686" y="4129751"/>
              <a:chExt cx="3045144" cy="2012932"/>
            </a:xfrm>
          </p:grpSpPr>
          <p:sp>
            <p:nvSpPr>
              <p:cNvPr id="57" name="Rectangle 56">
                <a:extLst>
                  <a:ext uri="{FF2B5EF4-FFF2-40B4-BE49-F238E27FC236}">
                    <a16:creationId xmlns:a16="http://schemas.microsoft.com/office/drawing/2014/main" id="{D70C6604-4402-007C-B532-7CBB504818BB}"/>
                  </a:ext>
                </a:extLst>
              </p:cNvPr>
              <p:cNvSpPr/>
              <p:nvPr/>
            </p:nvSpPr>
            <p:spPr>
              <a:xfrm>
                <a:off x="5588171" y="4129751"/>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BDC6EE6-631C-0F46-A574-DE34C973915C}"/>
                  </a:ext>
                </a:extLst>
              </p:cNvPr>
              <p:cNvCxnSpPr>
                <a:cxnSpLocks/>
              </p:cNvCxnSpPr>
              <p:nvPr/>
            </p:nvCxnSpPr>
            <p:spPr>
              <a:xfrm>
                <a:off x="5588169" y="479330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0355C0D8-5FC4-E83E-3F13-1205A0B51637}"/>
                  </a:ext>
                </a:extLst>
              </p:cNvPr>
              <p:cNvSpPr txBox="1">
                <a:spLocks/>
              </p:cNvSpPr>
              <p:nvPr/>
            </p:nvSpPr>
            <p:spPr>
              <a:xfrm>
                <a:off x="5588170" y="4223212"/>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0.8183</a:t>
                </a:r>
                <a:endParaRPr lang="en-US" dirty="0">
                  <a:solidFill>
                    <a:schemeClr val="tx2"/>
                  </a:solidFill>
                </a:endParaRPr>
              </a:p>
            </p:txBody>
          </p:sp>
          <p:sp>
            <p:nvSpPr>
              <p:cNvPr id="60" name="Content Placeholder 2">
                <a:extLst>
                  <a:ext uri="{FF2B5EF4-FFF2-40B4-BE49-F238E27FC236}">
                    <a16:creationId xmlns:a16="http://schemas.microsoft.com/office/drawing/2014/main" id="{C7381E66-1BF9-2DA0-0202-CD2F6688DD35}"/>
                  </a:ext>
                </a:extLst>
              </p:cNvPr>
              <p:cNvSpPr txBox="1">
                <a:spLocks/>
              </p:cNvSpPr>
              <p:nvPr/>
            </p:nvSpPr>
            <p:spPr>
              <a:xfrm>
                <a:off x="5588170" y="487441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0.9950</a:t>
                </a:r>
              </a:p>
            </p:txBody>
          </p:sp>
          <p:cxnSp>
            <p:nvCxnSpPr>
              <p:cNvPr id="133" name="Straight Connector 132">
                <a:extLst>
                  <a:ext uri="{FF2B5EF4-FFF2-40B4-BE49-F238E27FC236}">
                    <a16:creationId xmlns:a16="http://schemas.microsoft.com/office/drawing/2014/main" id="{87D15F25-49EB-609B-00D8-810353B55FAD}"/>
                  </a:ext>
                </a:extLst>
              </p:cNvPr>
              <p:cNvCxnSpPr>
                <a:cxnSpLocks/>
              </p:cNvCxnSpPr>
              <p:nvPr/>
            </p:nvCxnSpPr>
            <p:spPr>
              <a:xfrm>
                <a:off x="5609937" y="5489994"/>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4" name="Content Placeholder 2">
                <a:extLst>
                  <a:ext uri="{FF2B5EF4-FFF2-40B4-BE49-F238E27FC236}">
                    <a16:creationId xmlns:a16="http://schemas.microsoft.com/office/drawing/2014/main" id="{30509BED-92C1-0889-47B6-76ED446366DA}"/>
                  </a:ext>
                </a:extLst>
              </p:cNvPr>
              <p:cNvSpPr txBox="1">
                <a:spLocks/>
              </p:cNvSpPr>
              <p:nvPr/>
            </p:nvSpPr>
            <p:spPr>
              <a:xfrm>
                <a:off x="5609938" y="5571105"/>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0.8178</a:t>
                </a:r>
              </a:p>
            </p:txBody>
          </p:sp>
          <p:sp>
            <p:nvSpPr>
              <p:cNvPr id="137" name="TextBox 136">
                <a:extLst>
                  <a:ext uri="{FF2B5EF4-FFF2-40B4-BE49-F238E27FC236}">
                    <a16:creationId xmlns:a16="http://schemas.microsoft.com/office/drawing/2014/main" id="{39A1C257-9159-325F-1D63-CF7929917D77}"/>
                  </a:ext>
                </a:extLst>
              </p:cNvPr>
              <p:cNvSpPr txBox="1"/>
              <p:nvPr/>
            </p:nvSpPr>
            <p:spPr>
              <a:xfrm>
                <a:off x="4284086" y="4328484"/>
                <a:ext cx="1304081" cy="261610"/>
              </a:xfrm>
              <a:prstGeom prst="rect">
                <a:avLst/>
              </a:prstGeom>
              <a:noFill/>
            </p:spPr>
            <p:txBody>
              <a:bodyPr wrap="square" rtlCol="0">
                <a:spAutoFit/>
              </a:bodyPr>
              <a:lstStyle/>
              <a:p>
                <a:pPr algn="r"/>
                <a:r>
                  <a:rPr lang="en-US" sz="1100" spc="80" dirty="0">
                    <a:solidFill>
                      <a:schemeClr val="accent1"/>
                    </a:solidFill>
                  </a:rPr>
                  <a:t>FEATURE</a:t>
                </a:r>
                <a:endParaRPr lang="en-US" sz="1100" dirty="0"/>
              </a:p>
            </p:txBody>
          </p:sp>
          <p:sp>
            <p:nvSpPr>
              <p:cNvPr id="138" name="TextBox 137">
                <a:extLst>
                  <a:ext uri="{FF2B5EF4-FFF2-40B4-BE49-F238E27FC236}">
                    <a16:creationId xmlns:a16="http://schemas.microsoft.com/office/drawing/2014/main" id="{7CB72CD8-DBEA-1081-C487-9ECFBD074422}"/>
                  </a:ext>
                </a:extLst>
              </p:cNvPr>
              <p:cNvSpPr txBox="1"/>
              <p:nvPr/>
            </p:nvSpPr>
            <p:spPr>
              <a:xfrm>
                <a:off x="4213686" y="4995802"/>
                <a:ext cx="1374481" cy="261610"/>
              </a:xfrm>
              <a:prstGeom prst="rect">
                <a:avLst/>
              </a:prstGeom>
              <a:noFill/>
            </p:spPr>
            <p:txBody>
              <a:bodyPr wrap="square" rtlCol="0">
                <a:spAutoFit/>
              </a:bodyPr>
              <a:lstStyle/>
              <a:p>
                <a:pPr algn="r"/>
                <a:r>
                  <a:rPr lang="en-US" sz="1100" spc="80" dirty="0">
                    <a:solidFill>
                      <a:schemeClr val="accent1"/>
                    </a:solidFill>
                  </a:rPr>
                  <a:t>TRANSFORMER</a:t>
                </a:r>
                <a:endParaRPr lang="en-US" sz="1100" dirty="0"/>
              </a:p>
            </p:txBody>
          </p:sp>
          <p:sp>
            <p:nvSpPr>
              <p:cNvPr id="140" name="TextBox 139">
                <a:extLst>
                  <a:ext uri="{FF2B5EF4-FFF2-40B4-BE49-F238E27FC236}">
                    <a16:creationId xmlns:a16="http://schemas.microsoft.com/office/drawing/2014/main" id="{09D4B7FC-8E74-524F-69AE-32E7CA03B1D1}"/>
                  </a:ext>
                </a:extLst>
              </p:cNvPr>
              <p:cNvSpPr txBox="1"/>
              <p:nvPr/>
            </p:nvSpPr>
            <p:spPr>
              <a:xfrm>
                <a:off x="4284085" y="5695096"/>
                <a:ext cx="1304081" cy="261610"/>
              </a:xfrm>
              <a:prstGeom prst="rect">
                <a:avLst/>
              </a:prstGeom>
              <a:noFill/>
            </p:spPr>
            <p:txBody>
              <a:bodyPr wrap="square" rtlCol="0">
                <a:spAutoFit/>
              </a:bodyPr>
              <a:lstStyle/>
              <a:p>
                <a:pPr algn="r"/>
                <a:r>
                  <a:rPr lang="en-US" sz="1100" spc="80" dirty="0">
                    <a:solidFill>
                      <a:schemeClr val="accent1"/>
                    </a:solidFill>
                  </a:rPr>
                  <a:t>AGREEMENT</a:t>
                </a:r>
                <a:endParaRPr lang="en-US" sz="1100" dirty="0"/>
              </a:p>
            </p:txBody>
          </p:sp>
        </p:grpSp>
      </p:grpSp>
      <p:grpSp>
        <p:nvGrpSpPr>
          <p:cNvPr id="144" name="Group 143">
            <a:extLst>
              <a:ext uri="{FF2B5EF4-FFF2-40B4-BE49-F238E27FC236}">
                <a16:creationId xmlns:a16="http://schemas.microsoft.com/office/drawing/2014/main" id="{31145BE0-1A51-E6DD-BC22-8376046CEB0D}"/>
              </a:ext>
            </a:extLst>
          </p:cNvPr>
          <p:cNvGrpSpPr/>
          <p:nvPr/>
        </p:nvGrpSpPr>
        <p:grpSpPr>
          <a:xfrm>
            <a:off x="4837446" y="1565483"/>
            <a:ext cx="6547732" cy="2615138"/>
            <a:chOff x="3747601" y="930964"/>
            <a:chExt cx="6547732" cy="2615138"/>
          </a:xfrm>
        </p:grpSpPr>
        <p:sp>
          <p:nvSpPr>
            <p:cNvPr id="14" name="Rectangle 13">
              <a:extLst>
                <a:ext uri="{FF2B5EF4-FFF2-40B4-BE49-F238E27FC236}">
                  <a16:creationId xmlns:a16="http://schemas.microsoft.com/office/drawing/2014/main" id="{12F7C685-A6C5-57EA-7872-26D7C9D636BC}"/>
                </a:ext>
              </a:extLst>
            </p:cNvPr>
            <p:cNvSpPr/>
            <p:nvPr/>
          </p:nvSpPr>
          <p:spPr>
            <a:xfrm>
              <a:off x="5117092" y="1533170"/>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867D7F3-DF38-466C-F884-DB0265F9351F}"/>
                </a:ext>
              </a:extLst>
            </p:cNvPr>
            <p:cNvCxnSpPr>
              <a:cxnSpLocks/>
            </p:cNvCxnSpPr>
            <p:nvPr/>
          </p:nvCxnSpPr>
          <p:spPr>
            <a:xfrm>
              <a:off x="5117090" y="219672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B9AF70B-A9D6-7055-388E-2D4F05A539A2}"/>
                </a:ext>
              </a:extLst>
            </p:cNvPr>
            <p:cNvSpPr txBox="1">
              <a:spLocks/>
            </p:cNvSpPr>
            <p:nvPr/>
          </p:nvSpPr>
          <p:spPr>
            <a:xfrm>
              <a:off x="5117091" y="1626631"/>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0.9218</a:t>
              </a:r>
              <a:endParaRPr lang="en-US" dirty="0">
                <a:solidFill>
                  <a:schemeClr val="tx2"/>
                </a:solidFill>
              </a:endParaRPr>
            </a:p>
          </p:txBody>
        </p:sp>
        <p:sp>
          <p:nvSpPr>
            <p:cNvPr id="17" name="Content Placeholder 2">
              <a:extLst>
                <a:ext uri="{FF2B5EF4-FFF2-40B4-BE49-F238E27FC236}">
                  <a16:creationId xmlns:a16="http://schemas.microsoft.com/office/drawing/2014/main" id="{002FE51B-9BF7-2DA8-2EAD-9BF506E05E80}"/>
                </a:ext>
              </a:extLst>
            </p:cNvPr>
            <p:cNvSpPr txBox="1">
              <a:spLocks/>
            </p:cNvSpPr>
            <p:nvPr/>
          </p:nvSpPr>
          <p:spPr>
            <a:xfrm>
              <a:off x="5117091" y="227783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0.9971</a:t>
              </a:r>
            </a:p>
          </p:txBody>
        </p:sp>
        <p:sp>
          <p:nvSpPr>
            <p:cNvPr id="19" name="Content Placeholder 2">
              <a:extLst>
                <a:ext uri="{FF2B5EF4-FFF2-40B4-BE49-F238E27FC236}">
                  <a16:creationId xmlns:a16="http://schemas.microsoft.com/office/drawing/2014/main" id="{0D99A56B-2753-1945-C367-968051B84042}"/>
                </a:ext>
              </a:extLst>
            </p:cNvPr>
            <p:cNvSpPr txBox="1">
              <a:spLocks/>
            </p:cNvSpPr>
            <p:nvPr/>
          </p:nvSpPr>
          <p:spPr>
            <a:xfrm>
              <a:off x="5171612" y="12523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Austen</a:t>
              </a:r>
            </a:p>
          </p:txBody>
        </p:sp>
        <p:cxnSp>
          <p:nvCxnSpPr>
            <p:cNvPr id="20" name="Straight Connector 19">
              <a:extLst>
                <a:ext uri="{FF2B5EF4-FFF2-40B4-BE49-F238E27FC236}">
                  <a16:creationId xmlns:a16="http://schemas.microsoft.com/office/drawing/2014/main" id="{8621984C-20F2-64DA-DC29-9F3C731CBE19}"/>
                </a:ext>
              </a:extLst>
            </p:cNvPr>
            <p:cNvCxnSpPr>
              <a:cxnSpLocks/>
            </p:cNvCxnSpPr>
            <p:nvPr/>
          </p:nvCxnSpPr>
          <p:spPr>
            <a:xfrm>
              <a:off x="5138858" y="2893413"/>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48E0051-AB6B-804A-BBF5-C119078930AF}"/>
                </a:ext>
              </a:extLst>
            </p:cNvPr>
            <p:cNvSpPr txBox="1">
              <a:spLocks/>
            </p:cNvSpPr>
            <p:nvPr/>
          </p:nvSpPr>
          <p:spPr>
            <a:xfrm>
              <a:off x="5138859" y="2974524"/>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4796</a:t>
              </a:r>
            </a:p>
          </p:txBody>
        </p:sp>
        <p:grpSp>
          <p:nvGrpSpPr>
            <p:cNvPr id="24" name="Group 23">
              <a:extLst>
                <a:ext uri="{FF2B5EF4-FFF2-40B4-BE49-F238E27FC236}">
                  <a16:creationId xmlns:a16="http://schemas.microsoft.com/office/drawing/2014/main" id="{96CDD6CE-236F-1143-031C-2A4D85EEB00F}"/>
                </a:ext>
              </a:extLst>
            </p:cNvPr>
            <p:cNvGrpSpPr/>
            <p:nvPr/>
          </p:nvGrpSpPr>
          <p:grpSpPr>
            <a:xfrm>
              <a:off x="6856801" y="1252339"/>
              <a:ext cx="1703414" cy="2293763"/>
              <a:chOff x="1299979" y="1306686"/>
              <a:chExt cx="1703414" cy="2293763"/>
            </a:xfrm>
          </p:grpSpPr>
          <p:sp>
            <p:nvSpPr>
              <p:cNvPr id="25" name="Rectangle 24">
                <a:extLst>
                  <a:ext uri="{FF2B5EF4-FFF2-40B4-BE49-F238E27FC236}">
                    <a16:creationId xmlns:a16="http://schemas.microsoft.com/office/drawing/2014/main" id="{AF233BC0-FF20-16D5-06D4-FA9CF4EC2086}"/>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BE403A3-99B1-B63E-EF42-9C44C0D41239}"/>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9D239E6F-7F8C-0B32-6AD9-44383B182561}"/>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0.5684</a:t>
                </a:r>
                <a:endParaRPr lang="en-US" dirty="0">
                  <a:solidFill>
                    <a:schemeClr val="tx2"/>
                  </a:solidFill>
                </a:endParaRPr>
              </a:p>
            </p:txBody>
          </p:sp>
          <p:sp>
            <p:nvSpPr>
              <p:cNvPr id="28" name="Content Placeholder 2">
                <a:extLst>
                  <a:ext uri="{FF2B5EF4-FFF2-40B4-BE49-F238E27FC236}">
                    <a16:creationId xmlns:a16="http://schemas.microsoft.com/office/drawing/2014/main" id="{0EB9D833-3153-56E5-B3AE-CED8257C3021}"/>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0.9892</a:t>
                </a:r>
              </a:p>
            </p:txBody>
          </p:sp>
          <p:sp>
            <p:nvSpPr>
              <p:cNvPr id="29" name="Content Placeholder 2">
                <a:extLst>
                  <a:ext uri="{FF2B5EF4-FFF2-40B4-BE49-F238E27FC236}">
                    <a16:creationId xmlns:a16="http://schemas.microsoft.com/office/drawing/2014/main" id="{6FCC11EB-AACA-7CA9-4BA4-37A3A25CD8C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endParaRPr lang="en-US" sz="1100" dirty="0">
                  <a:solidFill>
                    <a:schemeClr val="tx2"/>
                  </a:solidFill>
                </a:endParaRPr>
              </a:p>
            </p:txBody>
          </p:sp>
          <p:cxnSp>
            <p:nvCxnSpPr>
              <p:cNvPr id="31" name="Straight Connector 30">
                <a:extLst>
                  <a:ext uri="{FF2B5EF4-FFF2-40B4-BE49-F238E27FC236}">
                    <a16:creationId xmlns:a16="http://schemas.microsoft.com/office/drawing/2014/main" id="{9B0F58DC-18F7-4A74-4FC7-BBAE16DC8E58}"/>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24B3509D-4774-493E-CAC0-542CF27AA440}"/>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2136</a:t>
                </a:r>
              </a:p>
            </p:txBody>
          </p:sp>
        </p:grpSp>
        <p:grpSp>
          <p:nvGrpSpPr>
            <p:cNvPr id="38" name="Group 37">
              <a:extLst>
                <a:ext uri="{FF2B5EF4-FFF2-40B4-BE49-F238E27FC236}">
                  <a16:creationId xmlns:a16="http://schemas.microsoft.com/office/drawing/2014/main" id="{DF5A6F63-FC7A-CB1A-426E-3C6C2A055DBE}"/>
                </a:ext>
              </a:extLst>
            </p:cNvPr>
            <p:cNvGrpSpPr/>
            <p:nvPr/>
          </p:nvGrpSpPr>
          <p:grpSpPr>
            <a:xfrm>
              <a:off x="8591919" y="1247294"/>
              <a:ext cx="1703414" cy="2293763"/>
              <a:chOff x="1299979" y="1306686"/>
              <a:chExt cx="1703414" cy="2293763"/>
            </a:xfrm>
          </p:grpSpPr>
          <p:sp>
            <p:nvSpPr>
              <p:cNvPr id="39" name="Rectangle 38">
                <a:extLst>
                  <a:ext uri="{FF2B5EF4-FFF2-40B4-BE49-F238E27FC236}">
                    <a16:creationId xmlns:a16="http://schemas.microsoft.com/office/drawing/2014/main" id="{418CA63F-6A34-DDE1-38AE-86DC895DAC82}"/>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13F9916-DEA5-17C7-909C-E621928FD578}"/>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BD4A5DEE-C21A-2614-F6D7-45D67F8E3456}"/>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0.8593</a:t>
                </a:r>
                <a:endParaRPr lang="en-US" dirty="0">
                  <a:solidFill>
                    <a:schemeClr val="tx2"/>
                  </a:solidFill>
                </a:endParaRPr>
              </a:p>
            </p:txBody>
          </p:sp>
          <p:sp>
            <p:nvSpPr>
              <p:cNvPr id="42" name="Content Placeholder 2">
                <a:extLst>
                  <a:ext uri="{FF2B5EF4-FFF2-40B4-BE49-F238E27FC236}">
                    <a16:creationId xmlns:a16="http://schemas.microsoft.com/office/drawing/2014/main" id="{3F032FD4-11F7-0A38-A201-F3EE011DFAC0}"/>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0.9978</a:t>
                </a:r>
              </a:p>
            </p:txBody>
          </p:sp>
          <p:sp>
            <p:nvSpPr>
              <p:cNvPr id="43" name="Content Placeholder 2">
                <a:extLst>
                  <a:ext uri="{FF2B5EF4-FFF2-40B4-BE49-F238E27FC236}">
                    <a16:creationId xmlns:a16="http://schemas.microsoft.com/office/drawing/2014/main" id="{9E48EA54-5993-BA3D-FCB9-1E861E3FCACC}"/>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Shakespeare</a:t>
                </a:r>
                <a:r>
                  <a:rPr lang="en-US" sz="1100" spc="80" dirty="0">
                    <a:solidFill>
                      <a:schemeClr val="accent1"/>
                    </a:solidFill>
                  </a:rPr>
                  <a:t>.</a:t>
                </a:r>
                <a:endParaRPr lang="en-US" sz="1600" dirty="0">
                  <a:solidFill>
                    <a:schemeClr val="tx2"/>
                  </a:solidFill>
                </a:endParaRPr>
              </a:p>
            </p:txBody>
          </p:sp>
          <p:cxnSp>
            <p:nvCxnSpPr>
              <p:cNvPr id="44" name="Straight Connector 43">
                <a:extLst>
                  <a:ext uri="{FF2B5EF4-FFF2-40B4-BE49-F238E27FC236}">
                    <a16:creationId xmlns:a16="http://schemas.microsoft.com/office/drawing/2014/main" id="{1BBF75BF-0A8E-4A3B-3BC0-06386CC88D39}"/>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0D6D0A67-D91F-2921-2060-342890797EAE}"/>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910</a:t>
                </a:r>
              </a:p>
            </p:txBody>
          </p:sp>
        </p:grpSp>
        <p:sp>
          <p:nvSpPr>
            <p:cNvPr id="55" name="TextBox 54">
              <a:extLst>
                <a:ext uri="{FF2B5EF4-FFF2-40B4-BE49-F238E27FC236}">
                  <a16:creationId xmlns:a16="http://schemas.microsoft.com/office/drawing/2014/main" id="{0B88A83B-8018-666F-52FB-8CA01632F476}"/>
                </a:ext>
              </a:extLst>
            </p:cNvPr>
            <p:cNvSpPr txBox="1"/>
            <p:nvPr/>
          </p:nvSpPr>
          <p:spPr>
            <a:xfrm>
              <a:off x="4033746" y="1741637"/>
              <a:ext cx="1083343" cy="261610"/>
            </a:xfrm>
            <a:prstGeom prst="rect">
              <a:avLst/>
            </a:prstGeom>
            <a:noFill/>
          </p:spPr>
          <p:txBody>
            <a:bodyPr wrap="square" rtlCol="0">
              <a:spAutoFit/>
            </a:bodyPr>
            <a:lstStyle/>
            <a:p>
              <a:pPr algn="r"/>
              <a:r>
                <a:rPr lang="en-US" sz="1100" spc="80" dirty="0">
                  <a:solidFill>
                    <a:schemeClr val="accent1"/>
                  </a:solidFill>
                </a:rPr>
                <a:t>FEATURE</a:t>
              </a:r>
              <a:endParaRPr lang="en-US" sz="1100" dirty="0"/>
            </a:p>
          </p:txBody>
        </p:sp>
        <p:sp>
          <p:nvSpPr>
            <p:cNvPr id="135" name="TextBox 134">
              <a:extLst>
                <a:ext uri="{FF2B5EF4-FFF2-40B4-BE49-F238E27FC236}">
                  <a16:creationId xmlns:a16="http://schemas.microsoft.com/office/drawing/2014/main" id="{CC0B120F-3DF7-AA08-33F2-12EA69D53E8D}"/>
                </a:ext>
              </a:extLst>
            </p:cNvPr>
            <p:cNvSpPr txBox="1"/>
            <p:nvPr/>
          </p:nvSpPr>
          <p:spPr>
            <a:xfrm>
              <a:off x="3747601" y="2381139"/>
              <a:ext cx="1369488" cy="261610"/>
            </a:xfrm>
            <a:prstGeom prst="rect">
              <a:avLst/>
            </a:prstGeom>
            <a:noFill/>
          </p:spPr>
          <p:txBody>
            <a:bodyPr wrap="square" rtlCol="0">
              <a:spAutoFit/>
            </a:bodyPr>
            <a:lstStyle/>
            <a:p>
              <a:pPr algn="r"/>
              <a:r>
                <a:rPr lang="en-US" sz="1100" spc="80" dirty="0">
                  <a:solidFill>
                    <a:schemeClr val="accent1"/>
                  </a:solidFill>
                </a:rPr>
                <a:t>TRANSFORMER</a:t>
              </a:r>
              <a:endParaRPr lang="en-US" sz="1100" dirty="0"/>
            </a:p>
          </p:txBody>
        </p:sp>
        <p:sp>
          <p:nvSpPr>
            <p:cNvPr id="136" name="TextBox 135">
              <a:extLst>
                <a:ext uri="{FF2B5EF4-FFF2-40B4-BE49-F238E27FC236}">
                  <a16:creationId xmlns:a16="http://schemas.microsoft.com/office/drawing/2014/main" id="{9A078707-5247-6FFE-D3C4-F21F973E8B0B}"/>
                </a:ext>
              </a:extLst>
            </p:cNvPr>
            <p:cNvSpPr txBox="1"/>
            <p:nvPr/>
          </p:nvSpPr>
          <p:spPr>
            <a:xfrm>
              <a:off x="4213686" y="3081900"/>
              <a:ext cx="903402" cy="261610"/>
            </a:xfrm>
            <a:prstGeom prst="rect">
              <a:avLst/>
            </a:prstGeom>
            <a:noFill/>
          </p:spPr>
          <p:txBody>
            <a:bodyPr wrap="square" rtlCol="0">
              <a:spAutoFit/>
            </a:bodyPr>
            <a:lstStyle/>
            <a:p>
              <a:pPr algn="r"/>
              <a:r>
                <a:rPr lang="en-US" sz="1100" spc="80" dirty="0">
                  <a:solidFill>
                    <a:schemeClr val="accent1"/>
                  </a:solidFill>
                </a:rPr>
                <a:t>SAMPLES</a:t>
              </a:r>
              <a:endParaRPr lang="en-US" sz="1100" dirty="0"/>
            </a:p>
          </p:txBody>
        </p:sp>
        <p:sp>
          <p:nvSpPr>
            <p:cNvPr id="142" name="Content Placeholder 2">
              <a:extLst>
                <a:ext uri="{FF2B5EF4-FFF2-40B4-BE49-F238E27FC236}">
                  <a16:creationId xmlns:a16="http://schemas.microsoft.com/office/drawing/2014/main" id="{A4ED206D-2645-0F45-E77E-20D8FFF145D2}"/>
                </a:ext>
              </a:extLst>
            </p:cNvPr>
            <p:cNvSpPr txBox="1">
              <a:spLocks/>
            </p:cNvSpPr>
            <p:nvPr/>
          </p:nvSpPr>
          <p:spPr>
            <a:xfrm>
              <a:off x="3913200" y="930964"/>
              <a:ext cx="2581200"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b="1" dirty="0">
                  <a:solidFill>
                    <a:schemeClr val="tx2"/>
                  </a:solidFill>
                </a:rPr>
                <a:t>Per Author Accuracy</a:t>
              </a:r>
            </a:p>
          </p:txBody>
        </p:sp>
      </p:grpSp>
      <p:grpSp>
        <p:nvGrpSpPr>
          <p:cNvPr id="161" name="Group 160">
            <a:extLst>
              <a:ext uri="{FF2B5EF4-FFF2-40B4-BE49-F238E27FC236}">
                <a16:creationId xmlns:a16="http://schemas.microsoft.com/office/drawing/2014/main" id="{E04F11B4-4A49-6BA2-A109-DD89FF93E5C1}"/>
              </a:ext>
            </a:extLst>
          </p:cNvPr>
          <p:cNvGrpSpPr/>
          <p:nvPr/>
        </p:nvGrpSpPr>
        <p:grpSpPr>
          <a:xfrm>
            <a:off x="593890" y="3942579"/>
            <a:ext cx="10998260" cy="2295608"/>
            <a:chOff x="593890" y="3929346"/>
            <a:chExt cx="10998260" cy="2295608"/>
          </a:xfrm>
        </p:grpSpPr>
        <p:sp>
          <p:nvSpPr>
            <p:cNvPr id="145" name="Content Placeholder 2">
              <a:extLst>
                <a:ext uri="{FF2B5EF4-FFF2-40B4-BE49-F238E27FC236}">
                  <a16:creationId xmlns:a16="http://schemas.microsoft.com/office/drawing/2014/main" id="{DB91FD73-34D7-9022-2A76-A61307EC2E96}"/>
                </a:ext>
              </a:extLst>
            </p:cNvPr>
            <p:cNvSpPr txBox="1">
              <a:spLocks/>
            </p:cNvSpPr>
            <p:nvPr/>
          </p:nvSpPr>
          <p:spPr>
            <a:xfrm>
              <a:off x="593890" y="3929346"/>
              <a:ext cx="3483204" cy="2295608"/>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600"/>
                </a:spcBef>
                <a:buNone/>
              </a:pPr>
              <a:r>
                <a:rPr lang="en-US" sz="1600" b="1" dirty="0">
                  <a:solidFill>
                    <a:schemeClr val="tx2"/>
                  </a:solidFill>
                </a:rPr>
                <a:t>Disagreements</a:t>
              </a:r>
              <a:endParaRPr lang="en-US" sz="1000" b="1" dirty="0">
                <a:solidFill>
                  <a:schemeClr val="tx2"/>
                </a:solidFill>
              </a:endParaRPr>
            </a:p>
            <a:p>
              <a:pPr marL="0" indent="0">
                <a:spcBef>
                  <a:spcPts val="600"/>
                </a:spcBef>
                <a:buNone/>
              </a:pPr>
              <a:r>
                <a:rPr lang="en-US" sz="1050" dirty="0">
                  <a:solidFill>
                    <a:schemeClr val="tx2"/>
                  </a:solidFill>
                </a:rPr>
                <a:t>Found </a:t>
              </a:r>
              <a:r>
                <a:rPr lang="en-US" sz="1050" b="1" dirty="0">
                  <a:solidFill>
                    <a:schemeClr val="tx2"/>
                  </a:solidFill>
                </a:rPr>
                <a:t>1429 </a:t>
              </a:r>
              <a:r>
                <a:rPr lang="en-US" sz="1050" dirty="0">
                  <a:solidFill>
                    <a:schemeClr val="tx2"/>
                  </a:solidFill>
                </a:rPr>
                <a:t>examples where models disagree. </a:t>
              </a:r>
            </a:p>
            <a:p>
              <a:pPr marL="0" indent="0">
                <a:spcBef>
                  <a:spcPts val="600"/>
                </a:spcBef>
                <a:buNone/>
              </a:pPr>
              <a:endParaRPr lang="en-US" sz="1050" dirty="0">
                <a:solidFill>
                  <a:schemeClr val="tx2"/>
                </a:solidFill>
              </a:endParaRPr>
            </a:p>
            <a:p>
              <a:pPr marL="0" indent="0">
                <a:spcBef>
                  <a:spcPts val="600"/>
                </a:spcBef>
                <a:buNone/>
              </a:pPr>
              <a:r>
                <a:rPr lang="en-US" sz="1100" b="1" dirty="0">
                  <a:solidFill>
                    <a:schemeClr val="tx2"/>
                  </a:solidFill>
                </a:rPr>
                <a:t>Example 1</a:t>
              </a:r>
            </a:p>
            <a:p>
              <a:pPr marL="0" indent="0">
                <a:spcBef>
                  <a:spcPts val="0"/>
                </a:spcBef>
                <a:spcAft>
                  <a:spcPts val="0"/>
                </a:spcAft>
                <a:buNone/>
              </a:pPr>
              <a:r>
                <a:rPr lang="en-US" sz="1050" b="1" dirty="0">
                  <a:solidFill>
                    <a:schemeClr val="tx2"/>
                  </a:solidFill>
                </a:rPr>
                <a:t>Text snippet: </a:t>
              </a:r>
              <a:r>
                <a:rPr lang="en-US" sz="1050" dirty="0">
                  <a:solidFill>
                    <a:schemeClr val="tx2"/>
                  </a:solidFill>
                </a:rPr>
                <a:t>[ Emma by Jane Austen 1816 ] VOLUME I CHAPTER I Emma Woodhouse , handsome , clever , and rich , with... </a:t>
              </a:r>
            </a:p>
            <a:p>
              <a:pPr marL="0" indent="0">
                <a:spcBef>
                  <a:spcPts val="0"/>
                </a:spcBef>
                <a:spcAft>
                  <a:spcPts val="0"/>
                </a:spcAft>
                <a:buNone/>
              </a:pPr>
              <a:endParaRPr lang="en-US" sz="1050" dirty="0">
                <a:solidFill>
                  <a:schemeClr val="tx2"/>
                </a:solidFill>
              </a:endParaRPr>
            </a:p>
            <a:p>
              <a:pPr marL="0" indent="0">
                <a:spcBef>
                  <a:spcPts val="0"/>
                </a:spcBef>
                <a:spcAft>
                  <a:spcPts val="0"/>
                </a:spcAft>
                <a:buNone/>
              </a:pPr>
              <a:r>
                <a:rPr lang="en-US" sz="1050" b="1" dirty="0">
                  <a:solidFill>
                    <a:schemeClr val="tx2"/>
                  </a:solidFill>
                </a:rPr>
                <a:t>True author: </a:t>
              </a:r>
              <a:r>
                <a:rPr lang="en-US" sz="1050" dirty="0">
                  <a:solidFill>
                    <a:schemeClr val="tx2"/>
                  </a:solidFill>
                </a:rPr>
                <a:t>Austen </a:t>
              </a:r>
            </a:p>
            <a:p>
              <a:pPr marL="0" indent="0">
                <a:spcBef>
                  <a:spcPts val="0"/>
                </a:spcBef>
                <a:spcAft>
                  <a:spcPts val="0"/>
                </a:spcAft>
                <a:buNone/>
              </a:pPr>
              <a:r>
                <a:rPr lang="en-US" sz="1050" b="1" dirty="0">
                  <a:solidFill>
                    <a:schemeClr val="tx2"/>
                  </a:solidFill>
                </a:rPr>
                <a:t>Feature-based prediction: </a:t>
              </a:r>
              <a:r>
                <a:rPr lang="en-US" sz="1050" dirty="0">
                  <a:solidFill>
                    <a:schemeClr val="tx2"/>
                  </a:solidFill>
                </a:rPr>
                <a:t>Chesterton </a:t>
              </a:r>
            </a:p>
            <a:p>
              <a:pPr marL="0" indent="0">
                <a:spcBef>
                  <a:spcPts val="0"/>
                </a:spcBef>
                <a:spcAft>
                  <a:spcPts val="0"/>
                </a:spcAft>
                <a:buNone/>
              </a:pPr>
              <a:r>
                <a:rPr lang="en-US" sz="1050" b="1" dirty="0">
                  <a:solidFill>
                    <a:schemeClr val="tx2"/>
                  </a:solidFill>
                </a:rPr>
                <a:t>Transformer-based prediction: </a:t>
              </a:r>
              <a:r>
                <a:rPr lang="en-US" sz="1050" dirty="0">
                  <a:solidFill>
                    <a:schemeClr val="tx2"/>
                  </a:solidFill>
                </a:rPr>
                <a:t>Austen </a:t>
              </a:r>
            </a:p>
          </p:txBody>
        </p:sp>
        <p:sp>
          <p:nvSpPr>
            <p:cNvPr id="158" name="Content Placeholder 2">
              <a:extLst>
                <a:ext uri="{FF2B5EF4-FFF2-40B4-BE49-F238E27FC236}">
                  <a16:creationId xmlns:a16="http://schemas.microsoft.com/office/drawing/2014/main" id="{DA053C95-4C97-4B2C-C5AE-410D52D0DC07}"/>
                </a:ext>
              </a:extLst>
            </p:cNvPr>
            <p:cNvSpPr txBox="1">
              <a:spLocks/>
            </p:cNvSpPr>
            <p:nvPr/>
          </p:nvSpPr>
          <p:spPr>
            <a:xfrm>
              <a:off x="4363923" y="4826300"/>
              <a:ext cx="3483204" cy="139865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None/>
              </a:pPr>
              <a:r>
                <a:rPr lang="en-US" sz="1100" b="1" dirty="0">
                  <a:solidFill>
                    <a:schemeClr val="tx2"/>
                  </a:solidFill>
                </a:rPr>
                <a:t>Example 2</a:t>
              </a:r>
            </a:p>
            <a:p>
              <a:pPr marL="0" indent="0">
                <a:spcBef>
                  <a:spcPts val="0"/>
                </a:spcBef>
                <a:spcAft>
                  <a:spcPts val="0"/>
                </a:spcAft>
                <a:buNone/>
              </a:pPr>
              <a:r>
                <a:rPr lang="en-US" sz="1050" b="1" dirty="0">
                  <a:solidFill>
                    <a:schemeClr val="tx2"/>
                  </a:solidFill>
                </a:rPr>
                <a:t>Text snippet: </a:t>
              </a:r>
              <a:r>
                <a:rPr lang="en-US" sz="1050" dirty="0">
                  <a:solidFill>
                    <a:schemeClr val="tx2"/>
                  </a:solidFill>
                </a:rPr>
                <a:t>and how nursed her through the various illnesses of childhood . A large debt of gratitude was owing ... </a:t>
              </a:r>
            </a:p>
            <a:p>
              <a:pPr marL="0" indent="0">
                <a:spcBef>
                  <a:spcPts val="0"/>
                </a:spcBef>
                <a:spcAft>
                  <a:spcPts val="0"/>
                </a:spcAft>
                <a:buNone/>
              </a:pPr>
              <a:endParaRPr lang="en-US" sz="1050" dirty="0">
                <a:solidFill>
                  <a:schemeClr val="tx2"/>
                </a:solidFill>
              </a:endParaRPr>
            </a:p>
            <a:p>
              <a:pPr marL="0" indent="0">
                <a:spcBef>
                  <a:spcPts val="0"/>
                </a:spcBef>
                <a:spcAft>
                  <a:spcPts val="0"/>
                </a:spcAft>
                <a:buNone/>
              </a:pPr>
              <a:endParaRPr lang="en-US" sz="1050" dirty="0">
                <a:solidFill>
                  <a:schemeClr val="tx2"/>
                </a:solidFill>
              </a:endParaRPr>
            </a:p>
            <a:p>
              <a:pPr marL="0" indent="0">
                <a:spcBef>
                  <a:spcPts val="0"/>
                </a:spcBef>
                <a:spcAft>
                  <a:spcPts val="0"/>
                </a:spcAft>
                <a:buNone/>
              </a:pPr>
              <a:r>
                <a:rPr lang="en-US" sz="1050" b="1" dirty="0">
                  <a:solidFill>
                    <a:schemeClr val="tx2"/>
                  </a:solidFill>
                </a:rPr>
                <a:t>True author: </a:t>
              </a:r>
              <a:r>
                <a:rPr lang="en-US" sz="1050" dirty="0">
                  <a:solidFill>
                    <a:schemeClr val="tx2"/>
                  </a:solidFill>
                </a:rPr>
                <a:t>Austen </a:t>
              </a:r>
            </a:p>
            <a:p>
              <a:pPr marL="0" indent="0">
                <a:spcBef>
                  <a:spcPts val="0"/>
                </a:spcBef>
                <a:spcAft>
                  <a:spcPts val="0"/>
                </a:spcAft>
                <a:buNone/>
              </a:pPr>
              <a:r>
                <a:rPr lang="en-US" sz="1050" b="1" dirty="0">
                  <a:solidFill>
                    <a:schemeClr val="tx2"/>
                  </a:solidFill>
                </a:rPr>
                <a:t>Feature-based prediction:</a:t>
              </a:r>
              <a:r>
                <a:rPr lang="en-US" sz="1050" dirty="0">
                  <a:solidFill>
                    <a:schemeClr val="tx2"/>
                  </a:solidFill>
                </a:rPr>
                <a:t> Chesterton </a:t>
              </a:r>
            </a:p>
            <a:p>
              <a:pPr marL="0" indent="0">
                <a:spcBef>
                  <a:spcPts val="0"/>
                </a:spcBef>
                <a:spcAft>
                  <a:spcPts val="0"/>
                </a:spcAft>
                <a:buNone/>
              </a:pPr>
              <a:r>
                <a:rPr lang="en-US" sz="1050" b="1" dirty="0">
                  <a:solidFill>
                    <a:schemeClr val="tx2"/>
                  </a:solidFill>
                </a:rPr>
                <a:t>Transformer-based prediction: </a:t>
              </a:r>
              <a:r>
                <a:rPr lang="en-US" sz="1050" dirty="0">
                  <a:solidFill>
                    <a:schemeClr val="tx2"/>
                  </a:solidFill>
                </a:rPr>
                <a:t>Austen </a:t>
              </a:r>
            </a:p>
          </p:txBody>
        </p:sp>
        <p:sp>
          <p:nvSpPr>
            <p:cNvPr id="160" name="Content Placeholder 2">
              <a:extLst>
                <a:ext uri="{FF2B5EF4-FFF2-40B4-BE49-F238E27FC236}">
                  <a16:creationId xmlns:a16="http://schemas.microsoft.com/office/drawing/2014/main" id="{AADB19E6-F17F-9F9A-B13C-77D44B6B357E}"/>
                </a:ext>
              </a:extLst>
            </p:cNvPr>
            <p:cNvSpPr txBox="1">
              <a:spLocks/>
            </p:cNvSpPr>
            <p:nvPr/>
          </p:nvSpPr>
          <p:spPr>
            <a:xfrm>
              <a:off x="8108946" y="4826300"/>
              <a:ext cx="3483204" cy="139865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None/>
              </a:pPr>
              <a:r>
                <a:rPr lang="en-US" sz="1100" b="1" dirty="0">
                  <a:solidFill>
                    <a:schemeClr val="tx2"/>
                  </a:solidFill>
                </a:rPr>
                <a:t>Example 3</a:t>
              </a:r>
            </a:p>
            <a:p>
              <a:pPr marL="0" indent="0">
                <a:spcBef>
                  <a:spcPts val="0"/>
                </a:spcBef>
                <a:spcAft>
                  <a:spcPts val="0"/>
                </a:spcAft>
                <a:buNone/>
              </a:pPr>
              <a:r>
                <a:rPr lang="en-US" sz="1050" b="1" dirty="0">
                  <a:solidFill>
                    <a:schemeClr val="tx2"/>
                  </a:solidFill>
                </a:rPr>
                <a:t>Text snippet: </a:t>
              </a:r>
              <a:r>
                <a:rPr lang="en-US" sz="1050" dirty="0">
                  <a:solidFill>
                    <a:schemeClr val="tx2"/>
                  </a:solidFill>
                </a:rPr>
                <a:t>and who had such an affection for her as could never find fault . How was she to bear the change ? -... </a:t>
              </a:r>
            </a:p>
            <a:p>
              <a:pPr marL="0" indent="0">
                <a:spcBef>
                  <a:spcPts val="0"/>
                </a:spcBef>
                <a:spcAft>
                  <a:spcPts val="0"/>
                </a:spcAft>
                <a:buNone/>
              </a:pPr>
              <a:endParaRPr lang="en-US" sz="1050" dirty="0">
                <a:solidFill>
                  <a:schemeClr val="tx2"/>
                </a:solidFill>
              </a:endParaRPr>
            </a:p>
            <a:p>
              <a:pPr marL="0" indent="0">
                <a:spcBef>
                  <a:spcPts val="0"/>
                </a:spcBef>
                <a:spcAft>
                  <a:spcPts val="0"/>
                </a:spcAft>
                <a:buNone/>
              </a:pPr>
              <a:endParaRPr lang="en-US" sz="1050" dirty="0">
                <a:solidFill>
                  <a:schemeClr val="tx2"/>
                </a:solidFill>
              </a:endParaRPr>
            </a:p>
            <a:p>
              <a:pPr marL="0" indent="0">
                <a:spcBef>
                  <a:spcPts val="0"/>
                </a:spcBef>
                <a:spcAft>
                  <a:spcPts val="0"/>
                </a:spcAft>
                <a:buNone/>
              </a:pPr>
              <a:r>
                <a:rPr lang="en-US" sz="1050" b="1" dirty="0">
                  <a:solidFill>
                    <a:schemeClr val="tx2"/>
                  </a:solidFill>
                </a:rPr>
                <a:t>True author: </a:t>
              </a:r>
              <a:r>
                <a:rPr lang="en-US" sz="1050" dirty="0">
                  <a:solidFill>
                    <a:schemeClr val="tx2"/>
                  </a:solidFill>
                </a:rPr>
                <a:t>Austen </a:t>
              </a:r>
            </a:p>
            <a:p>
              <a:pPr marL="0" indent="0">
                <a:spcBef>
                  <a:spcPts val="0"/>
                </a:spcBef>
                <a:spcAft>
                  <a:spcPts val="0"/>
                </a:spcAft>
                <a:buNone/>
              </a:pPr>
              <a:r>
                <a:rPr lang="en-US" sz="1050" b="1" dirty="0">
                  <a:solidFill>
                    <a:schemeClr val="tx2"/>
                  </a:solidFill>
                </a:rPr>
                <a:t>Feature-based prediction: </a:t>
              </a:r>
              <a:r>
                <a:rPr lang="en-US" sz="1050" dirty="0">
                  <a:solidFill>
                    <a:schemeClr val="tx2"/>
                  </a:solidFill>
                </a:rPr>
                <a:t>Chesterton </a:t>
              </a:r>
            </a:p>
            <a:p>
              <a:pPr marL="0" indent="0">
                <a:spcBef>
                  <a:spcPts val="0"/>
                </a:spcBef>
                <a:spcAft>
                  <a:spcPts val="0"/>
                </a:spcAft>
                <a:buNone/>
              </a:pPr>
              <a:r>
                <a:rPr lang="en-US" sz="1050" b="1" dirty="0">
                  <a:solidFill>
                    <a:schemeClr val="tx2"/>
                  </a:solidFill>
                </a:rPr>
                <a:t>Transformer-based prediction: </a:t>
              </a:r>
              <a:r>
                <a:rPr lang="en-US" sz="1050" dirty="0">
                  <a:solidFill>
                    <a:schemeClr val="tx2"/>
                  </a:solidFill>
                </a:rPr>
                <a:t>Austen</a:t>
              </a:r>
              <a:endParaRPr lang="en-US" sz="1050" b="1" dirty="0">
                <a:solidFill>
                  <a:schemeClr val="tx2"/>
                </a:solidFill>
              </a:endParaRPr>
            </a:p>
          </p:txBody>
        </p:sp>
      </p:grpSp>
      <p:sp>
        <p:nvSpPr>
          <p:cNvPr id="162" name="Rectangle 161">
            <a:extLst>
              <a:ext uri="{FF2B5EF4-FFF2-40B4-BE49-F238E27FC236}">
                <a16:creationId xmlns:a16="http://schemas.microsoft.com/office/drawing/2014/main" id="{174E7C5C-CC83-167B-09E8-9A20578FA3B1}"/>
              </a:ext>
            </a:extLst>
          </p:cNvPr>
          <p:cNvSpPr/>
          <p:nvPr/>
        </p:nvSpPr>
        <p:spPr>
          <a:xfrm>
            <a:off x="650671" y="110426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3" name="Content Placeholder 2">
            <a:extLst>
              <a:ext uri="{FF2B5EF4-FFF2-40B4-BE49-F238E27FC236}">
                <a16:creationId xmlns:a16="http://schemas.microsoft.com/office/drawing/2014/main" id="{F2BB07CB-732A-79B3-28B9-AC77A39B0816}"/>
              </a:ext>
            </a:extLst>
          </p:cNvPr>
          <p:cNvSpPr txBox="1">
            <a:spLocks/>
          </p:cNvSpPr>
          <p:nvPr/>
        </p:nvSpPr>
        <p:spPr>
          <a:xfrm>
            <a:off x="650672" y="1103808"/>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Tree>
    <p:extLst>
      <p:ext uri="{BB962C8B-B14F-4D97-AF65-F5344CB8AC3E}">
        <p14:creationId xmlns:p14="http://schemas.microsoft.com/office/powerpoint/2010/main" val="418209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1EAD1EA-2C65-114B-5B77-6E0C623F6927}"/>
              </a:ext>
            </a:extLst>
          </p:cNvPr>
          <p:cNvSpPr>
            <a:spLocks noGrp="1"/>
          </p:cNvSpPr>
          <p:nvPr>
            <p:ph idx="1"/>
          </p:nvPr>
        </p:nvSpPr>
        <p:spPr>
          <a:xfrm>
            <a:off x="932328" y="2304090"/>
            <a:ext cx="9516770" cy="3714323"/>
          </a:xfrm>
        </p:spPr>
        <p:txBody>
          <a:bodyPr>
            <a:noAutofit/>
          </a:bodyPr>
          <a:lstStyle/>
          <a:p>
            <a:r>
              <a:rPr lang="en-US" sz="1800" dirty="0"/>
              <a:t>Couldn't include the PAN dataset due to approval delays and preprocessing issues.</a:t>
            </a:r>
          </a:p>
          <a:p>
            <a:r>
              <a:rPr lang="en-US" sz="1800" dirty="0"/>
              <a:t>Stretch goal (using models to explore a literary question) not reached—more on next slide.</a:t>
            </a:r>
          </a:p>
          <a:p>
            <a:r>
              <a:rPr lang="en-US" sz="1800" dirty="0"/>
              <a:t>Metadata removal (e.g., author/title) was imperfect and may have skewed results.</a:t>
            </a:r>
          </a:p>
          <a:p>
            <a:r>
              <a:rPr lang="en-US" sz="1800" dirty="0"/>
              <a:t>Stylometric features vary by text length, complicating comparisons.</a:t>
            </a:r>
          </a:p>
          <a:p>
            <a:r>
              <a:rPr lang="en-US" sz="1800" dirty="0"/>
              <a:t>Splitting Gutenberg into subsets led to author imbalance (e.g., Austen, Chesterton, Shakespeare).</a:t>
            </a:r>
          </a:p>
          <a:p>
            <a:r>
              <a:rPr lang="en-US" sz="1800" dirty="0"/>
              <a:t>Feature normalization was mixed—chunk size consistency helped, but runtime limits forced compromises.</a:t>
            </a:r>
          </a:p>
          <a:p>
            <a:r>
              <a:rPr lang="en-US" sz="1800" dirty="0"/>
              <a:t>BERT may have suffered from topic leakage; fine-tuning on a narrower dataset may help.</a:t>
            </a:r>
          </a:p>
          <a:p>
            <a:r>
              <a:rPr lang="en-US" sz="1800" dirty="0"/>
              <a:t>Comparing such different model types fairly was a key learning experience.</a:t>
            </a:r>
          </a:p>
        </p:txBody>
      </p:sp>
      <p:sp>
        <p:nvSpPr>
          <p:cNvPr id="6" name="Title 5">
            <a:extLst>
              <a:ext uri="{FF2B5EF4-FFF2-40B4-BE49-F238E27FC236}">
                <a16:creationId xmlns:a16="http://schemas.microsoft.com/office/drawing/2014/main" id="{D8B7196F-7CB8-8C9A-3FF7-65C027DCC6E7}"/>
              </a:ext>
            </a:extLst>
          </p:cNvPr>
          <p:cNvSpPr>
            <a:spLocks noGrp="1"/>
          </p:cNvSpPr>
          <p:nvPr>
            <p:ph type="title"/>
          </p:nvPr>
        </p:nvSpPr>
        <p:spPr>
          <a:xfrm>
            <a:off x="932330" y="610254"/>
            <a:ext cx="4534616" cy="1658993"/>
          </a:xfrm>
        </p:spPr>
        <p:txBody>
          <a:bodyPr anchor="ctr">
            <a:normAutofit/>
          </a:bodyPr>
          <a:lstStyle/>
          <a:p>
            <a:r>
              <a:rPr lang="en-US" dirty="0"/>
              <a:t>Challenges &amp; Lessons Learned</a:t>
            </a:r>
          </a:p>
        </p:txBody>
      </p:sp>
      <p:sp>
        <p:nvSpPr>
          <p:cNvPr id="3" name="Rectangle 2">
            <a:extLst>
              <a:ext uri="{FF2B5EF4-FFF2-40B4-BE49-F238E27FC236}">
                <a16:creationId xmlns:a16="http://schemas.microsoft.com/office/drawing/2014/main" id="{D6F1881D-EFF8-89F2-2737-ACCE0CCC10CB}"/>
              </a:ext>
            </a:extLst>
          </p:cNvPr>
          <p:cNvSpPr/>
          <p:nvPr/>
        </p:nvSpPr>
        <p:spPr>
          <a:xfrm>
            <a:off x="11513127" y="2693324"/>
            <a:ext cx="1163782" cy="13799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0DD9ED9-7D9C-4FC1-B7AB-46585AF312E1}"/>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3026" r="13601" b="23026"/>
          <a:stretch>
            <a:fillRect/>
          </a:stretch>
        </p:blipFill>
        <p:spPr>
          <a:xfrm>
            <a:off x="8339584" y="0"/>
            <a:ext cx="7313282" cy="6857990"/>
          </a:xfrm>
          <a:prstGeom prst="chevron">
            <a:avLst/>
          </a:prstGeom>
          <a:noFill/>
        </p:spPr>
      </p:pic>
    </p:spTree>
    <p:extLst>
      <p:ext uri="{BB962C8B-B14F-4D97-AF65-F5344CB8AC3E}">
        <p14:creationId xmlns:p14="http://schemas.microsoft.com/office/powerpoint/2010/main" val="482986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FDD6C6-B5E3-68A5-9E1D-7DD554C33B3C}"/>
              </a:ext>
            </a:extLst>
          </p:cNvPr>
          <p:cNvSpPr>
            <a:spLocks noGrp="1"/>
          </p:cNvSpPr>
          <p:nvPr>
            <p:ph idx="1"/>
          </p:nvPr>
        </p:nvSpPr>
        <p:spPr>
          <a:xfrm>
            <a:off x="932329" y="4280546"/>
            <a:ext cx="10452848" cy="1791071"/>
          </a:xfrm>
        </p:spPr>
        <p:txBody>
          <a:bodyPr>
            <a:normAutofit/>
          </a:bodyPr>
          <a:lstStyle/>
          <a:p>
            <a:r>
              <a:rPr lang="en-US" dirty="0"/>
              <a:t>Apply models to disputed authorship cases (e.g., Zelda vs. F. Scott Fitzgerald)</a:t>
            </a:r>
          </a:p>
          <a:p>
            <a:r>
              <a:rPr lang="en-US" dirty="0"/>
              <a:t>Experiment with feature fusion: combine stylometric features with BERT embeddings</a:t>
            </a:r>
          </a:p>
        </p:txBody>
      </p:sp>
      <p:sp>
        <p:nvSpPr>
          <p:cNvPr id="6" name="Title 5">
            <a:extLst>
              <a:ext uri="{FF2B5EF4-FFF2-40B4-BE49-F238E27FC236}">
                <a16:creationId xmlns:a16="http://schemas.microsoft.com/office/drawing/2014/main" id="{97AA9D13-C5AD-2AEC-6F64-D0BFB3BCEE1C}"/>
              </a:ext>
            </a:extLst>
          </p:cNvPr>
          <p:cNvSpPr>
            <a:spLocks noGrp="1"/>
          </p:cNvSpPr>
          <p:nvPr>
            <p:ph type="title"/>
          </p:nvPr>
        </p:nvSpPr>
        <p:spPr>
          <a:xfrm>
            <a:off x="932329" y="3143154"/>
            <a:ext cx="10452849" cy="910492"/>
          </a:xfrm>
        </p:spPr>
        <p:txBody>
          <a:bodyPr anchor="ctr">
            <a:normAutofit/>
          </a:bodyPr>
          <a:lstStyle/>
          <a:p>
            <a:r>
              <a:rPr lang="en-US" dirty="0"/>
              <a:t>Conclusion &amp; Future Work</a:t>
            </a:r>
          </a:p>
        </p:txBody>
      </p:sp>
      <p:pic>
        <p:nvPicPr>
          <p:cNvPr id="7" name="Content Placeholder 6">
            <a:extLst>
              <a:ext uri="{FF2B5EF4-FFF2-40B4-BE49-F238E27FC236}">
                <a16:creationId xmlns:a16="http://schemas.microsoft.com/office/drawing/2014/main" id="{4E42CF98-9D5B-4410-9D07-837487592E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33741" b="33741"/>
          <a:stretch/>
        </p:blipFill>
        <p:spPr>
          <a:xfrm>
            <a:off x="413824" y="483782"/>
            <a:ext cx="11365992" cy="2457856"/>
          </a:xfrm>
          <a:noFill/>
        </p:spPr>
      </p:pic>
    </p:spTree>
    <p:extLst>
      <p:ext uri="{BB962C8B-B14F-4D97-AF65-F5344CB8AC3E}">
        <p14:creationId xmlns:p14="http://schemas.microsoft.com/office/powerpoint/2010/main" val="2445786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2DBC2BE-60DA-411B-9D8B-5EDD137042C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635" r="16635"/>
          <a:stretch/>
        </p:blipFill>
        <p:spPr>
          <a:xfrm flipH="1">
            <a:off x="444819" y="597553"/>
            <a:ext cx="6063915" cy="6063915"/>
          </a:xfrm>
          <a:noFill/>
        </p:spPr>
      </p:pic>
      <p:sp>
        <p:nvSpPr>
          <p:cNvPr id="6" name="Title 5">
            <a:extLst>
              <a:ext uri="{FF2B5EF4-FFF2-40B4-BE49-F238E27FC236}">
                <a16:creationId xmlns:a16="http://schemas.microsoft.com/office/drawing/2014/main" id="{9A1FA33D-E4FF-E9E2-7099-662563D3CCC8}"/>
              </a:ext>
            </a:extLst>
          </p:cNvPr>
          <p:cNvSpPr>
            <a:spLocks noGrp="1"/>
          </p:cNvSpPr>
          <p:nvPr>
            <p:ph type="title"/>
          </p:nvPr>
        </p:nvSpPr>
        <p:spPr>
          <a:xfrm>
            <a:off x="6876994" y="1535397"/>
            <a:ext cx="4845068" cy="1858617"/>
          </a:xfrm>
        </p:spPr>
        <p:txBody>
          <a:bodyPr anchor="b">
            <a:normAutofit/>
          </a:bodyPr>
          <a:lstStyle/>
          <a:p>
            <a:r>
              <a:rPr lang="en-US" dirty="0"/>
              <a:t>Problem Overview</a:t>
            </a:r>
          </a:p>
        </p:txBody>
      </p:sp>
      <p:sp>
        <p:nvSpPr>
          <p:cNvPr id="5" name="Content Placeholder 4">
            <a:extLst>
              <a:ext uri="{FF2B5EF4-FFF2-40B4-BE49-F238E27FC236}">
                <a16:creationId xmlns:a16="http://schemas.microsoft.com/office/drawing/2014/main" id="{DDBC2E4E-FCD3-83B0-5E0F-8EE57B35EAD3}"/>
              </a:ext>
            </a:extLst>
          </p:cNvPr>
          <p:cNvSpPr>
            <a:spLocks noGrp="1"/>
          </p:cNvSpPr>
          <p:nvPr>
            <p:ph idx="1"/>
          </p:nvPr>
        </p:nvSpPr>
        <p:spPr>
          <a:xfrm>
            <a:off x="6876996" y="3401899"/>
            <a:ext cx="4845066" cy="2107095"/>
          </a:xfrm>
        </p:spPr>
        <p:txBody>
          <a:bodyPr>
            <a:normAutofit/>
          </a:bodyPr>
          <a:lstStyle/>
          <a:p>
            <a:pPr>
              <a:lnSpc>
                <a:spcPct val="90000"/>
              </a:lnSpc>
            </a:pPr>
            <a:r>
              <a:rPr lang="en-US" sz="1700"/>
              <a:t>Focus on authorship attribution using stylistic analysis.</a:t>
            </a:r>
          </a:p>
          <a:p>
            <a:pPr>
              <a:lnSpc>
                <a:spcPct val="90000"/>
              </a:lnSpc>
            </a:pPr>
            <a:r>
              <a:rPr lang="en-US" sz="1700"/>
              <a:t>Aim to classify texts based on writing style.</a:t>
            </a:r>
          </a:p>
          <a:p>
            <a:pPr>
              <a:lnSpc>
                <a:spcPct val="90000"/>
              </a:lnSpc>
            </a:pPr>
            <a:r>
              <a:rPr lang="en-US" sz="1700"/>
              <a:t>Important for forensic linguistics and plagiarism detection.</a:t>
            </a:r>
          </a:p>
          <a:p>
            <a:pPr>
              <a:lnSpc>
                <a:spcPct val="90000"/>
              </a:lnSpc>
            </a:pPr>
            <a:r>
              <a:rPr lang="en-US" sz="1700"/>
              <a:t>Challenge lies in subtle style differences detection.</a:t>
            </a:r>
            <a:endParaRPr lang="en-US" sz="1700" dirty="0"/>
          </a:p>
        </p:txBody>
      </p:sp>
    </p:spTree>
    <p:extLst>
      <p:ext uri="{BB962C8B-B14F-4D97-AF65-F5344CB8AC3E}">
        <p14:creationId xmlns:p14="http://schemas.microsoft.com/office/powerpoint/2010/main" val="1642741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D1FDF0-5858-06D7-1EED-FC6A4745BD5C}"/>
              </a:ext>
            </a:extLst>
          </p:cNvPr>
          <p:cNvSpPr>
            <a:spLocks noGrp="1"/>
          </p:cNvSpPr>
          <p:nvPr>
            <p:ph idx="1"/>
          </p:nvPr>
        </p:nvSpPr>
        <p:spPr>
          <a:xfrm>
            <a:off x="932329" y="2031121"/>
            <a:ext cx="4534616" cy="3933150"/>
          </a:xfrm>
        </p:spPr>
        <p:txBody>
          <a:bodyPr>
            <a:normAutofit/>
          </a:bodyPr>
          <a:lstStyle/>
          <a:p>
            <a:r>
              <a:rPr lang="en-US"/>
              <a:t>Main goal: Compare feature-based and deep learning methods.</a:t>
            </a:r>
          </a:p>
          <a:p>
            <a:r>
              <a:rPr lang="en-US"/>
              <a:t>Key question: Can BERT outperform classic methods?</a:t>
            </a:r>
          </a:p>
          <a:p>
            <a:r>
              <a:rPr lang="en-US"/>
              <a:t>Exploring real-world authorship debates as a bonus goal.</a:t>
            </a:r>
          </a:p>
        </p:txBody>
      </p:sp>
      <p:sp>
        <p:nvSpPr>
          <p:cNvPr id="6" name="Title 5">
            <a:extLst>
              <a:ext uri="{FF2B5EF4-FFF2-40B4-BE49-F238E27FC236}">
                <a16:creationId xmlns:a16="http://schemas.microsoft.com/office/drawing/2014/main" id="{F7AE3CDA-1902-003D-C495-641CCB92D732}"/>
              </a:ext>
            </a:extLst>
          </p:cNvPr>
          <p:cNvSpPr>
            <a:spLocks noGrp="1"/>
          </p:cNvSpPr>
          <p:nvPr>
            <p:ph type="title"/>
          </p:nvPr>
        </p:nvSpPr>
        <p:spPr>
          <a:xfrm>
            <a:off x="932329" y="893729"/>
            <a:ext cx="5359469" cy="910492"/>
          </a:xfrm>
        </p:spPr>
        <p:txBody>
          <a:bodyPr anchor="ctr">
            <a:normAutofit/>
          </a:bodyPr>
          <a:lstStyle/>
          <a:p>
            <a:r>
              <a:rPr lang="en-US" dirty="0"/>
              <a:t>Motivation &amp; Goals</a:t>
            </a:r>
          </a:p>
        </p:txBody>
      </p:sp>
      <p:pic>
        <p:nvPicPr>
          <p:cNvPr id="7" name="Content Placeholder 6">
            <a:extLst>
              <a:ext uri="{FF2B5EF4-FFF2-40B4-BE49-F238E27FC236}">
                <a16:creationId xmlns:a16="http://schemas.microsoft.com/office/drawing/2014/main" id="{65EB8307-FB8C-403C-92B8-2190A43922B9}"/>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3102" b="23102"/>
          <a:stretch/>
        </p:blipFill>
        <p:spPr>
          <a:xfrm>
            <a:off x="4478398" y="-18169"/>
            <a:ext cx="8503920" cy="6889922"/>
          </a:xfrm>
          <a:noFill/>
        </p:spPr>
      </p:pic>
    </p:spTree>
    <p:extLst>
      <p:ext uri="{BB962C8B-B14F-4D97-AF65-F5344CB8AC3E}">
        <p14:creationId xmlns:p14="http://schemas.microsoft.com/office/powerpoint/2010/main" val="403782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Old vintage books in a row">
            <a:extLst>
              <a:ext uri="{FF2B5EF4-FFF2-40B4-BE49-F238E27FC236}">
                <a16:creationId xmlns:a16="http://schemas.microsoft.com/office/drawing/2014/main" id="{D1572E18-0FA6-43CF-824A-2EF0225717E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p:blipFill>
        <p:spPr>
          <a:xfrm flipH="1">
            <a:off x="2569281" y="330912"/>
            <a:ext cx="6217440" cy="6217440"/>
          </a:xfrm>
          <a:noFill/>
        </p:spPr>
      </p:pic>
      <p:sp>
        <p:nvSpPr>
          <p:cNvPr id="6" name="Title 5">
            <a:extLst>
              <a:ext uri="{FF2B5EF4-FFF2-40B4-BE49-F238E27FC236}">
                <a16:creationId xmlns:a16="http://schemas.microsoft.com/office/drawing/2014/main" id="{20DAFB7F-FBFB-7D66-9576-26E46EB470A6}"/>
              </a:ext>
            </a:extLst>
          </p:cNvPr>
          <p:cNvSpPr>
            <a:spLocks noGrp="1"/>
          </p:cNvSpPr>
          <p:nvPr>
            <p:ph type="title"/>
          </p:nvPr>
        </p:nvSpPr>
        <p:spPr>
          <a:xfrm>
            <a:off x="7958108" y="1957888"/>
            <a:ext cx="3815484" cy="1858617"/>
          </a:xfrm>
        </p:spPr>
        <p:txBody>
          <a:bodyPr anchor="b">
            <a:normAutofit/>
          </a:bodyPr>
          <a:lstStyle/>
          <a:p>
            <a:pPr algn="l"/>
            <a:r>
              <a:rPr lang="en-US" dirty="0"/>
              <a:t>Dataset Description</a:t>
            </a:r>
          </a:p>
        </p:txBody>
      </p:sp>
      <p:sp>
        <p:nvSpPr>
          <p:cNvPr id="5" name="Content Placeholder 4">
            <a:extLst>
              <a:ext uri="{FF2B5EF4-FFF2-40B4-BE49-F238E27FC236}">
                <a16:creationId xmlns:a16="http://schemas.microsoft.com/office/drawing/2014/main" id="{DC699E8C-32F4-18CD-D86E-C8E8E4ECBB68}"/>
              </a:ext>
            </a:extLst>
          </p:cNvPr>
          <p:cNvSpPr>
            <a:spLocks noGrp="1"/>
          </p:cNvSpPr>
          <p:nvPr>
            <p:ph idx="1"/>
          </p:nvPr>
        </p:nvSpPr>
        <p:spPr>
          <a:xfrm>
            <a:off x="7958110" y="4044922"/>
            <a:ext cx="3815482" cy="2107095"/>
          </a:xfrm>
        </p:spPr>
        <p:txBody>
          <a:bodyPr>
            <a:normAutofit/>
          </a:bodyPr>
          <a:lstStyle/>
          <a:p>
            <a:pPr algn="l">
              <a:lnSpc>
                <a:spcPct val="90000"/>
              </a:lnSpc>
            </a:pPr>
            <a:r>
              <a:rPr lang="en-US" dirty="0"/>
              <a:t>Dataset: Project Gutenberg corpus</a:t>
            </a:r>
          </a:p>
          <a:p>
            <a:pPr algn="l">
              <a:lnSpc>
                <a:spcPct val="90000"/>
              </a:lnSpc>
            </a:pPr>
            <a:r>
              <a:rPr lang="en-US" dirty="0"/>
              <a:t>Key preprocessing tasks include removal of metadata, POS tagging, tokenization and feature extraction.</a:t>
            </a:r>
          </a:p>
        </p:txBody>
      </p:sp>
    </p:spTree>
    <p:extLst>
      <p:ext uri="{BB962C8B-B14F-4D97-AF65-F5344CB8AC3E}">
        <p14:creationId xmlns:p14="http://schemas.microsoft.com/office/powerpoint/2010/main" val="184825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0E8CC7-5507-B410-A6D6-5C3BF7C243EA}"/>
              </a:ext>
            </a:extLst>
          </p:cNvPr>
          <p:cNvSpPr>
            <a:spLocks noGrp="1"/>
          </p:cNvSpPr>
          <p:nvPr>
            <p:ph idx="1"/>
          </p:nvPr>
        </p:nvSpPr>
        <p:spPr>
          <a:xfrm>
            <a:off x="932329" y="4280546"/>
            <a:ext cx="10452848" cy="1791071"/>
          </a:xfrm>
        </p:spPr>
        <p:txBody>
          <a:bodyPr>
            <a:normAutofit/>
          </a:bodyPr>
          <a:lstStyle/>
          <a:p>
            <a:r>
              <a:rPr lang="en-US" dirty="0"/>
              <a:t>Two methodologies: Feature-based and transformer-based.</a:t>
            </a:r>
          </a:p>
          <a:p>
            <a:r>
              <a:rPr lang="en-US" dirty="0"/>
              <a:t>Feature-based stylometry involves classifiers like Support Vector Machines (SVM) and Random Forest.</a:t>
            </a:r>
          </a:p>
          <a:p>
            <a:r>
              <a:rPr lang="en-US" dirty="0"/>
              <a:t>Transformer-based classification uses fine-tuned BERT.</a:t>
            </a:r>
          </a:p>
        </p:txBody>
      </p:sp>
      <p:sp>
        <p:nvSpPr>
          <p:cNvPr id="6" name="Title 5">
            <a:extLst>
              <a:ext uri="{FF2B5EF4-FFF2-40B4-BE49-F238E27FC236}">
                <a16:creationId xmlns:a16="http://schemas.microsoft.com/office/drawing/2014/main" id="{D63FBBAA-7820-05D1-F34A-BF7BACF1CED0}"/>
              </a:ext>
            </a:extLst>
          </p:cNvPr>
          <p:cNvSpPr>
            <a:spLocks noGrp="1"/>
          </p:cNvSpPr>
          <p:nvPr>
            <p:ph type="title"/>
          </p:nvPr>
        </p:nvSpPr>
        <p:spPr>
          <a:xfrm>
            <a:off x="932329" y="3143154"/>
            <a:ext cx="10452849" cy="910492"/>
          </a:xfrm>
        </p:spPr>
        <p:txBody>
          <a:bodyPr anchor="ctr">
            <a:normAutofit/>
          </a:bodyPr>
          <a:lstStyle/>
          <a:p>
            <a:r>
              <a:rPr lang="en-US" dirty="0"/>
              <a:t>Approach Overview</a:t>
            </a:r>
          </a:p>
        </p:txBody>
      </p:sp>
      <p:pic>
        <p:nvPicPr>
          <p:cNvPr id="7" name="Content Placeholder 6" descr="Close up of an open book">
            <a:extLst>
              <a:ext uri="{FF2B5EF4-FFF2-40B4-BE49-F238E27FC236}">
                <a16:creationId xmlns:a16="http://schemas.microsoft.com/office/drawing/2014/main" id="{6FE49ADA-7985-4858-90DC-471CCC1F8D6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5584" b="35584"/>
          <a:stretch/>
        </p:blipFill>
        <p:spPr>
          <a:xfrm>
            <a:off x="413824" y="483782"/>
            <a:ext cx="11365992" cy="2457856"/>
          </a:xfrm>
          <a:noFill/>
        </p:spPr>
      </p:pic>
    </p:spTree>
    <p:extLst>
      <p:ext uri="{BB962C8B-B14F-4D97-AF65-F5344CB8AC3E}">
        <p14:creationId xmlns:p14="http://schemas.microsoft.com/office/powerpoint/2010/main" val="1881042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1EBEE3B-D0DB-4D6D-8BBB-55FD11CE856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3006" r="19993" b="-2"/>
          <a:stretch/>
        </p:blipFill>
        <p:spPr>
          <a:xfrm flipH="1">
            <a:off x="2569281" y="330912"/>
            <a:ext cx="6217440" cy="6217440"/>
          </a:xfrm>
          <a:noFill/>
        </p:spPr>
      </p:pic>
      <p:sp>
        <p:nvSpPr>
          <p:cNvPr id="6" name="Title 5">
            <a:extLst>
              <a:ext uri="{FF2B5EF4-FFF2-40B4-BE49-F238E27FC236}">
                <a16:creationId xmlns:a16="http://schemas.microsoft.com/office/drawing/2014/main" id="{40F01410-37E6-8845-5894-4C69812DA496}"/>
              </a:ext>
            </a:extLst>
          </p:cNvPr>
          <p:cNvSpPr>
            <a:spLocks noGrp="1"/>
          </p:cNvSpPr>
          <p:nvPr>
            <p:ph type="title"/>
          </p:nvPr>
        </p:nvSpPr>
        <p:spPr>
          <a:xfrm>
            <a:off x="7958108" y="1957888"/>
            <a:ext cx="3815484" cy="1858617"/>
          </a:xfrm>
        </p:spPr>
        <p:txBody>
          <a:bodyPr anchor="b">
            <a:normAutofit/>
          </a:bodyPr>
          <a:lstStyle/>
          <a:p>
            <a:pPr algn="l"/>
            <a:r>
              <a:rPr lang="en-US" dirty="0"/>
              <a:t>Tools &amp; Techniques</a:t>
            </a:r>
          </a:p>
        </p:txBody>
      </p:sp>
      <p:sp>
        <p:nvSpPr>
          <p:cNvPr id="5" name="Content Placeholder 4">
            <a:extLst>
              <a:ext uri="{FF2B5EF4-FFF2-40B4-BE49-F238E27FC236}">
                <a16:creationId xmlns:a16="http://schemas.microsoft.com/office/drawing/2014/main" id="{8C214431-AFDC-556B-B28B-05385F46F6CD}"/>
              </a:ext>
            </a:extLst>
          </p:cNvPr>
          <p:cNvSpPr>
            <a:spLocks noGrp="1"/>
          </p:cNvSpPr>
          <p:nvPr>
            <p:ph idx="1"/>
          </p:nvPr>
        </p:nvSpPr>
        <p:spPr>
          <a:xfrm>
            <a:off x="7958110" y="3985755"/>
            <a:ext cx="3815482" cy="2107095"/>
          </a:xfrm>
        </p:spPr>
        <p:txBody>
          <a:bodyPr>
            <a:normAutofit/>
          </a:bodyPr>
          <a:lstStyle/>
          <a:p>
            <a:pPr algn="l">
              <a:lnSpc>
                <a:spcPct val="90000"/>
              </a:lnSpc>
            </a:pPr>
            <a:r>
              <a:rPr lang="en-US" sz="1700" dirty="0"/>
              <a:t>Employing NLTK for text preprocessing.</a:t>
            </a:r>
          </a:p>
          <a:p>
            <a:pPr algn="l">
              <a:lnSpc>
                <a:spcPct val="90000"/>
              </a:lnSpc>
            </a:pPr>
            <a:r>
              <a:rPr lang="en-US" sz="1700" dirty="0"/>
              <a:t>Utilizing Scikit-learn for ML models.</a:t>
            </a:r>
          </a:p>
          <a:p>
            <a:pPr algn="l">
              <a:lnSpc>
                <a:spcPct val="90000"/>
              </a:lnSpc>
            </a:pPr>
            <a:r>
              <a:rPr lang="en-US" sz="1700" dirty="0"/>
              <a:t>BERT model fine-tuning via Hugging Face Transformers.</a:t>
            </a:r>
          </a:p>
          <a:p>
            <a:pPr algn="l">
              <a:lnSpc>
                <a:spcPct val="90000"/>
              </a:lnSpc>
            </a:pPr>
            <a:r>
              <a:rPr lang="en-US" sz="1700" dirty="0"/>
              <a:t>Matplotlib and Seaborn libraries for visualization.</a:t>
            </a:r>
          </a:p>
        </p:txBody>
      </p:sp>
      <p:sp>
        <p:nvSpPr>
          <p:cNvPr id="2" name="Isosceles Triangle 1">
            <a:extLst>
              <a:ext uri="{FF2B5EF4-FFF2-40B4-BE49-F238E27FC236}">
                <a16:creationId xmlns:a16="http://schemas.microsoft.com/office/drawing/2014/main" id="{450D3D67-D9BA-35C9-2575-7BAF3BA1FE32}"/>
              </a:ext>
            </a:extLst>
          </p:cNvPr>
          <p:cNvSpPr/>
          <p:nvPr/>
        </p:nvSpPr>
        <p:spPr>
          <a:xfrm rot="10800000">
            <a:off x="2596658" y="351690"/>
            <a:ext cx="6190062" cy="6268917"/>
          </a:xfrm>
          <a:prstGeom prst="triangle">
            <a:avLst>
              <a:gd name="adj" fmla="val 49623"/>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4449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CBC8D87-FA28-4315-9BD9-39D064CAE941}"/>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303" b="5303"/>
          <a:stretch/>
        </p:blipFill>
        <p:spPr>
          <a:xfrm>
            <a:off x="-1" y="10"/>
            <a:ext cx="5123378" cy="6864475"/>
          </a:xfrm>
          <a:noFill/>
        </p:spPr>
      </p:pic>
      <p:sp>
        <p:nvSpPr>
          <p:cNvPr id="6" name="Title 5">
            <a:extLst>
              <a:ext uri="{FF2B5EF4-FFF2-40B4-BE49-F238E27FC236}">
                <a16:creationId xmlns:a16="http://schemas.microsoft.com/office/drawing/2014/main" id="{E35F351F-B40C-5766-0A28-1AEB2B46A1A9}"/>
              </a:ext>
            </a:extLst>
          </p:cNvPr>
          <p:cNvSpPr>
            <a:spLocks noGrp="1"/>
          </p:cNvSpPr>
          <p:nvPr>
            <p:ph type="title"/>
          </p:nvPr>
        </p:nvSpPr>
        <p:spPr>
          <a:xfrm>
            <a:off x="4506410" y="2679259"/>
            <a:ext cx="3362810" cy="1395208"/>
          </a:xfrm>
        </p:spPr>
        <p:txBody>
          <a:bodyPr anchor="ctr">
            <a:noAutofit/>
          </a:bodyPr>
          <a:lstStyle/>
          <a:p>
            <a:pPr algn="l"/>
            <a:r>
              <a:rPr lang="en-US" sz="4800" dirty="0"/>
              <a:t>Experiments &amp; Analysis</a:t>
            </a:r>
          </a:p>
        </p:txBody>
      </p:sp>
      <p:sp>
        <p:nvSpPr>
          <p:cNvPr id="5" name="Content Placeholder 4">
            <a:extLst>
              <a:ext uri="{FF2B5EF4-FFF2-40B4-BE49-F238E27FC236}">
                <a16:creationId xmlns:a16="http://schemas.microsoft.com/office/drawing/2014/main" id="{A12A0ED2-6F3D-A230-A470-B33CC07D5622}"/>
              </a:ext>
            </a:extLst>
          </p:cNvPr>
          <p:cNvSpPr>
            <a:spLocks noGrp="1"/>
          </p:cNvSpPr>
          <p:nvPr>
            <p:ph type="body" sz="quarter" idx="14"/>
          </p:nvPr>
        </p:nvSpPr>
        <p:spPr>
          <a:xfrm>
            <a:off x="8218426" y="793580"/>
            <a:ext cx="3304279" cy="5270839"/>
          </a:xfrm>
        </p:spPr>
        <p:txBody>
          <a:bodyPr anchor="ctr">
            <a:normAutofit/>
          </a:bodyPr>
          <a:lstStyle/>
          <a:p>
            <a:r>
              <a:rPr lang="en-US" dirty="0"/>
              <a:t>Dataset preprocessing </a:t>
            </a:r>
          </a:p>
          <a:p>
            <a:r>
              <a:rPr lang="en-US" dirty="0"/>
              <a:t>Built two pipelines: feature-based (SVM/Random Forest) and  transformer-based (BERT)</a:t>
            </a:r>
          </a:p>
          <a:p>
            <a:r>
              <a:rPr lang="en-US" dirty="0"/>
              <a:t>Extracted lexical, syntactic, and structural features from literary datasets</a:t>
            </a:r>
          </a:p>
          <a:p>
            <a:r>
              <a:rPr lang="en-US" dirty="0"/>
              <a:t>Evaluating both models using precision, recall, F1-score, and confusion matrices</a:t>
            </a:r>
          </a:p>
          <a:p>
            <a:r>
              <a:rPr lang="en-US" dirty="0"/>
              <a:t>Visualizations to aid in analysis</a:t>
            </a:r>
          </a:p>
        </p:txBody>
      </p:sp>
    </p:spTree>
    <p:extLst>
      <p:ext uri="{BB962C8B-B14F-4D97-AF65-F5344CB8AC3E}">
        <p14:creationId xmlns:p14="http://schemas.microsoft.com/office/powerpoint/2010/main" val="4042418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FAB2C83E-4138-CA78-FA32-3AD2E863594D}"/>
              </a:ext>
            </a:extLst>
          </p:cNvPr>
          <p:cNvSpPr>
            <a:spLocks noGrp="1"/>
          </p:cNvSpPr>
          <p:nvPr>
            <p:ph type="title"/>
          </p:nvPr>
        </p:nvSpPr>
        <p:spPr>
          <a:xfrm>
            <a:off x="6876994" y="1535397"/>
            <a:ext cx="4845068" cy="1858617"/>
          </a:xfrm>
        </p:spPr>
        <p:txBody>
          <a:bodyPr anchor="b">
            <a:normAutofit/>
          </a:bodyPr>
          <a:lstStyle/>
          <a:p>
            <a:r>
              <a:rPr lang="en-US" dirty="0"/>
              <a:t>Results</a:t>
            </a:r>
          </a:p>
        </p:txBody>
      </p:sp>
      <p:sp>
        <p:nvSpPr>
          <p:cNvPr id="18" name="Content Placeholder 4">
            <a:extLst>
              <a:ext uri="{FF2B5EF4-FFF2-40B4-BE49-F238E27FC236}">
                <a16:creationId xmlns:a16="http://schemas.microsoft.com/office/drawing/2014/main" id="{C3FCB766-909C-121E-69A5-D74DFE81C767}"/>
              </a:ext>
            </a:extLst>
          </p:cNvPr>
          <p:cNvSpPr>
            <a:spLocks noGrp="1"/>
          </p:cNvSpPr>
          <p:nvPr>
            <p:ph idx="1"/>
          </p:nvPr>
        </p:nvSpPr>
        <p:spPr>
          <a:xfrm>
            <a:off x="6876996" y="3401899"/>
            <a:ext cx="4845066" cy="2541701"/>
          </a:xfrm>
        </p:spPr>
        <p:txBody>
          <a:bodyPr>
            <a:normAutofit fontScale="70000" lnSpcReduction="20000"/>
          </a:bodyPr>
          <a:lstStyle/>
          <a:p>
            <a:r>
              <a:rPr lang="en-US" dirty="0"/>
              <a:t>Automated the analysis of predictions and ground truth </a:t>
            </a:r>
          </a:p>
          <a:p>
            <a:pPr lvl="1"/>
            <a:r>
              <a:rPr lang="en-US" dirty="0"/>
              <a:t>Accuracy</a:t>
            </a:r>
          </a:p>
          <a:p>
            <a:pPr lvl="1"/>
            <a:r>
              <a:rPr lang="en-US" dirty="0"/>
              <a:t>model agreement</a:t>
            </a:r>
          </a:p>
          <a:p>
            <a:pPr lvl="1"/>
            <a:r>
              <a:rPr lang="en-US" dirty="0"/>
              <a:t>instances of disagreement </a:t>
            </a:r>
          </a:p>
          <a:p>
            <a:r>
              <a:rPr lang="en-US" dirty="0"/>
              <a:t>Manual comparison of metrics </a:t>
            </a:r>
          </a:p>
          <a:p>
            <a:pPr lvl="1"/>
            <a:r>
              <a:rPr lang="en-US" dirty="0"/>
              <a:t>Accuracy</a:t>
            </a:r>
          </a:p>
          <a:p>
            <a:pPr lvl="1"/>
            <a:r>
              <a:rPr lang="en-US" dirty="0"/>
              <a:t>Precision</a:t>
            </a:r>
          </a:p>
          <a:p>
            <a:pPr lvl="1"/>
            <a:r>
              <a:rPr lang="en-US" dirty="0"/>
              <a:t>Recall</a:t>
            </a:r>
          </a:p>
          <a:p>
            <a:pPr lvl="1"/>
            <a:r>
              <a:rPr lang="en-US" dirty="0"/>
              <a:t>F1-score</a:t>
            </a:r>
          </a:p>
          <a:p>
            <a:pPr lvl="1"/>
            <a:r>
              <a:rPr lang="en-US" dirty="0"/>
              <a:t>confusion matrices</a:t>
            </a:r>
          </a:p>
        </p:txBody>
      </p:sp>
      <p:pic>
        <p:nvPicPr>
          <p:cNvPr id="24" name="Picture Placeholder 23">
            <a:extLst>
              <a:ext uri="{FF2B5EF4-FFF2-40B4-BE49-F238E27FC236}">
                <a16:creationId xmlns:a16="http://schemas.microsoft.com/office/drawing/2014/main" id="{BB0895A0-B56F-065B-8B5A-D4BF53F2C87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99" b="16599"/>
          <a:stretch/>
        </p:blipFill>
        <p:spPr/>
      </p:pic>
    </p:spTree>
    <p:extLst>
      <p:ext uri="{BB962C8B-B14F-4D97-AF65-F5344CB8AC3E}">
        <p14:creationId xmlns:p14="http://schemas.microsoft.com/office/powerpoint/2010/main" val="172881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426E1-580D-BF2C-A18A-004824CDF9B8}"/>
              </a:ext>
            </a:extLst>
          </p:cNvPr>
          <p:cNvSpPr>
            <a:spLocks noGrp="1"/>
          </p:cNvSpPr>
          <p:nvPr>
            <p:ph type="title"/>
          </p:nvPr>
        </p:nvSpPr>
        <p:spPr>
          <a:xfrm>
            <a:off x="1241854" y="893729"/>
            <a:ext cx="10143324" cy="910492"/>
          </a:xfrm>
        </p:spPr>
        <p:txBody>
          <a:bodyPr>
            <a:normAutofit/>
          </a:bodyPr>
          <a:lstStyle/>
          <a:p>
            <a:r>
              <a:rPr lang="en-US" dirty="0"/>
              <a:t>Accuracy</a:t>
            </a:r>
          </a:p>
        </p:txBody>
      </p:sp>
      <p:sp>
        <p:nvSpPr>
          <p:cNvPr id="8" name="Rectangle 7">
            <a:extLst>
              <a:ext uri="{FF2B5EF4-FFF2-40B4-BE49-F238E27FC236}">
                <a16:creationId xmlns:a16="http://schemas.microsoft.com/office/drawing/2014/main" id="{1A1F6169-FB34-878B-8BEE-0A6729FE80D1}"/>
              </a:ext>
            </a:extLst>
          </p:cNvPr>
          <p:cNvSpPr/>
          <p:nvPr/>
        </p:nvSpPr>
        <p:spPr>
          <a:xfrm>
            <a:off x="3036818"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06C4CC-718B-126D-B98B-81838D66918B}"/>
              </a:ext>
            </a:extLst>
          </p:cNvPr>
          <p:cNvSpPr/>
          <p:nvPr/>
        </p:nvSpPr>
        <p:spPr>
          <a:xfrm>
            <a:off x="1299981"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485A45-A4AA-9685-A2ED-C7E42DFD35F0}"/>
              </a:ext>
            </a:extLst>
          </p:cNvPr>
          <p:cNvSpPr/>
          <p:nvPr/>
        </p:nvSpPr>
        <p:spPr>
          <a:xfrm>
            <a:off x="4770306"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CA5643-888F-A6A4-DF87-69840217E67E}"/>
              </a:ext>
            </a:extLst>
          </p:cNvPr>
          <p:cNvSpPr/>
          <p:nvPr/>
        </p:nvSpPr>
        <p:spPr>
          <a:xfrm>
            <a:off x="6503793"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670EEA-F774-9ADB-5974-026147A05F1A}"/>
              </a:ext>
            </a:extLst>
          </p:cNvPr>
          <p:cNvSpPr/>
          <p:nvPr/>
        </p:nvSpPr>
        <p:spPr>
          <a:xfrm>
            <a:off x="8233937"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25A684-6BD4-F9D8-6266-7477CAF44433}"/>
              </a:ext>
            </a:extLst>
          </p:cNvPr>
          <p:cNvSpPr/>
          <p:nvPr/>
        </p:nvSpPr>
        <p:spPr>
          <a:xfrm>
            <a:off x="1299979"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316077D6-0705-254C-3B4B-E173A30B89BD}"/>
              </a:ext>
            </a:extLst>
          </p:cNvPr>
          <p:cNvSpPr/>
          <p:nvPr/>
        </p:nvSpPr>
        <p:spPr>
          <a:xfrm>
            <a:off x="3036816"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7668D12D-01CE-DE5F-61F1-6A32F3EFC660}"/>
              </a:ext>
            </a:extLst>
          </p:cNvPr>
          <p:cNvSpPr/>
          <p:nvPr/>
        </p:nvSpPr>
        <p:spPr>
          <a:xfrm>
            <a:off x="4770305"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9869D8BF-2504-781B-1007-5C5CE9AA69EE}"/>
              </a:ext>
            </a:extLst>
          </p:cNvPr>
          <p:cNvSpPr/>
          <p:nvPr/>
        </p:nvSpPr>
        <p:spPr>
          <a:xfrm>
            <a:off x="6503791"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D57DD43D-2E66-743C-00EF-2B82394233FA}"/>
              </a:ext>
            </a:extLst>
          </p:cNvPr>
          <p:cNvSpPr/>
          <p:nvPr/>
        </p:nvSpPr>
        <p:spPr>
          <a:xfrm>
            <a:off x="8233934"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39821B2D-D41B-C29F-D834-3035E6BF3793}"/>
              </a:ext>
            </a:extLst>
          </p:cNvPr>
          <p:cNvSpPr txBox="1">
            <a:spLocks/>
          </p:cNvSpPr>
          <p:nvPr/>
        </p:nvSpPr>
        <p:spPr>
          <a:xfrm>
            <a:off x="1299980"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
        <p:nvSpPr>
          <p:cNvPr id="19" name="Content Placeholder 2">
            <a:extLst>
              <a:ext uri="{FF2B5EF4-FFF2-40B4-BE49-F238E27FC236}">
                <a16:creationId xmlns:a16="http://schemas.microsoft.com/office/drawing/2014/main" id="{83729389-9315-CE3C-3BE0-59B3BC9610FF}"/>
              </a:ext>
            </a:extLst>
          </p:cNvPr>
          <p:cNvSpPr txBox="1">
            <a:spLocks/>
          </p:cNvSpPr>
          <p:nvPr/>
        </p:nvSpPr>
        <p:spPr>
          <a:xfrm>
            <a:off x="1293907" y="4192284"/>
            <a:ext cx="1591379" cy="1219944"/>
          </a:xfrm>
          <a:prstGeom prst="rect">
            <a:avLst/>
          </a:prstGeom>
        </p:spPr>
        <p:txBody>
          <a:bodyPr vert="horz" lIns="0" tIns="45720" rIns="0" bIns="45720" rtlCol="0">
            <a:normAutofit fontScale="70000" lnSpcReduction="20000"/>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dirty="0">
                <a:solidFill>
                  <a:schemeClr val="tx2"/>
                </a:solidFill>
              </a:rPr>
              <a:t>austen-emma.txt</a:t>
            </a:r>
          </a:p>
          <a:p>
            <a:pPr indent="-182880">
              <a:spcBef>
                <a:spcPts val="600"/>
              </a:spcBef>
            </a:pPr>
            <a:r>
              <a:rPr lang="en-US" dirty="0">
                <a:solidFill>
                  <a:schemeClr val="tx2"/>
                </a:solidFill>
              </a:rPr>
              <a:t>chesterton-brown.txt</a:t>
            </a:r>
          </a:p>
          <a:p>
            <a:pPr indent="-182880">
              <a:spcBef>
                <a:spcPts val="600"/>
              </a:spcBef>
            </a:pPr>
            <a:r>
              <a:rPr lang="en-US" dirty="0">
                <a:solidFill>
                  <a:schemeClr val="tx2"/>
                </a:solidFill>
              </a:rPr>
              <a:t>shakespeare-hamlet.txt</a:t>
            </a:r>
          </a:p>
        </p:txBody>
      </p:sp>
      <p:sp>
        <p:nvSpPr>
          <p:cNvPr id="20" name="Content Placeholder 2">
            <a:extLst>
              <a:ext uri="{FF2B5EF4-FFF2-40B4-BE49-F238E27FC236}">
                <a16:creationId xmlns:a16="http://schemas.microsoft.com/office/drawing/2014/main" id="{0019967E-86D4-0980-A953-A52BC66758F8}"/>
              </a:ext>
            </a:extLst>
          </p:cNvPr>
          <p:cNvSpPr txBox="1">
            <a:spLocks/>
          </p:cNvSpPr>
          <p:nvPr/>
        </p:nvSpPr>
        <p:spPr>
          <a:xfrm>
            <a:off x="3017766" y="4192284"/>
            <a:ext cx="1591379" cy="1219944"/>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sz="1400" dirty="0">
                <a:solidFill>
                  <a:schemeClr val="tx2"/>
                </a:solidFill>
              </a:rPr>
              <a:t>bible-kjv.txt</a:t>
            </a:r>
          </a:p>
          <a:p>
            <a:pPr indent="-182880">
              <a:spcBef>
                <a:spcPts val="600"/>
              </a:spcBef>
            </a:pPr>
            <a:r>
              <a:rPr lang="en-US" sz="1400" dirty="0">
                <a:solidFill>
                  <a:schemeClr val="tx2"/>
                </a:solidFill>
              </a:rPr>
              <a:t>blake-poems.txt</a:t>
            </a:r>
          </a:p>
          <a:p>
            <a:pPr indent="-182880">
              <a:spcBef>
                <a:spcPts val="600"/>
              </a:spcBef>
            </a:pPr>
            <a:r>
              <a:rPr lang="en-US" sz="1400" dirty="0">
                <a:solidFill>
                  <a:schemeClr val="tx2"/>
                </a:solidFill>
              </a:rPr>
              <a:t>bryant-stories.txt</a:t>
            </a:r>
          </a:p>
        </p:txBody>
      </p:sp>
      <p:sp>
        <p:nvSpPr>
          <p:cNvPr id="21" name="Content Placeholder 2">
            <a:extLst>
              <a:ext uri="{FF2B5EF4-FFF2-40B4-BE49-F238E27FC236}">
                <a16:creationId xmlns:a16="http://schemas.microsoft.com/office/drawing/2014/main" id="{6EBF543D-4D38-EAC9-80C0-54D7280C5985}"/>
              </a:ext>
            </a:extLst>
          </p:cNvPr>
          <p:cNvSpPr txBox="1">
            <a:spLocks/>
          </p:cNvSpPr>
          <p:nvPr/>
        </p:nvSpPr>
        <p:spPr>
          <a:xfrm>
            <a:off x="4812785" y="4192284"/>
            <a:ext cx="1591379" cy="1219944"/>
          </a:xfrm>
          <a:prstGeom prst="rect">
            <a:avLst/>
          </a:prstGeom>
        </p:spPr>
        <p:txBody>
          <a:bodyPr vert="horz" lIns="0" tIns="45720" rIns="0" bIns="45720" rtlCol="0">
            <a:normAutofit fontScale="70000" lnSpcReduction="20000"/>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dirty="0">
                <a:solidFill>
                  <a:schemeClr val="tx2"/>
                </a:solidFill>
              </a:rPr>
              <a:t>burgess-busterbrown.txt</a:t>
            </a:r>
          </a:p>
          <a:p>
            <a:pPr indent="-182880">
              <a:spcBef>
                <a:spcPts val="600"/>
              </a:spcBef>
            </a:pPr>
            <a:r>
              <a:rPr lang="en-US" dirty="0">
                <a:solidFill>
                  <a:schemeClr val="tx2"/>
                </a:solidFill>
              </a:rPr>
              <a:t>carroll-alice.txt</a:t>
            </a:r>
          </a:p>
          <a:p>
            <a:pPr indent="-182880">
              <a:spcBef>
                <a:spcPts val="600"/>
              </a:spcBef>
            </a:pPr>
            <a:r>
              <a:rPr lang="en-US" dirty="0">
                <a:solidFill>
                  <a:schemeClr val="tx2"/>
                </a:solidFill>
              </a:rPr>
              <a:t>chesterton-ball.txt</a:t>
            </a:r>
          </a:p>
        </p:txBody>
      </p:sp>
      <p:sp>
        <p:nvSpPr>
          <p:cNvPr id="22" name="Content Placeholder 2">
            <a:extLst>
              <a:ext uri="{FF2B5EF4-FFF2-40B4-BE49-F238E27FC236}">
                <a16:creationId xmlns:a16="http://schemas.microsoft.com/office/drawing/2014/main" id="{8A8A9FBF-4199-4C4A-BA96-F0D69E29004E}"/>
              </a:ext>
            </a:extLst>
          </p:cNvPr>
          <p:cNvSpPr txBox="1">
            <a:spLocks/>
          </p:cNvSpPr>
          <p:nvPr/>
        </p:nvSpPr>
        <p:spPr>
          <a:xfrm>
            <a:off x="6484741" y="4192284"/>
            <a:ext cx="1591379" cy="1219944"/>
          </a:xfrm>
          <a:prstGeom prst="rect">
            <a:avLst/>
          </a:prstGeom>
        </p:spPr>
        <p:txBody>
          <a:bodyPr vert="horz" lIns="0" tIns="45720" rIns="0" bIns="45720" rtlCol="0">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sz="1400" dirty="0">
                <a:solidFill>
                  <a:schemeClr val="tx2"/>
                </a:solidFill>
              </a:rPr>
              <a:t>austen-persuasion.txt</a:t>
            </a:r>
          </a:p>
          <a:p>
            <a:pPr indent="-182880">
              <a:spcBef>
                <a:spcPts val="600"/>
              </a:spcBef>
            </a:pPr>
            <a:r>
              <a:rPr lang="en-US" sz="1400" dirty="0">
                <a:solidFill>
                  <a:schemeClr val="tx2"/>
                </a:solidFill>
              </a:rPr>
              <a:t>chesterton-thursday.txt</a:t>
            </a:r>
          </a:p>
          <a:p>
            <a:pPr indent="-182880">
              <a:spcBef>
                <a:spcPts val="600"/>
              </a:spcBef>
            </a:pPr>
            <a:r>
              <a:rPr lang="en-US" sz="1400" dirty="0">
                <a:solidFill>
                  <a:schemeClr val="tx2"/>
                </a:solidFill>
              </a:rPr>
              <a:t>shakespeare-macbeth.txt</a:t>
            </a:r>
          </a:p>
        </p:txBody>
      </p:sp>
      <p:sp>
        <p:nvSpPr>
          <p:cNvPr id="23" name="Content Placeholder 2">
            <a:extLst>
              <a:ext uri="{FF2B5EF4-FFF2-40B4-BE49-F238E27FC236}">
                <a16:creationId xmlns:a16="http://schemas.microsoft.com/office/drawing/2014/main" id="{3FDF8845-6C98-7D5B-9A08-27F06754E729}"/>
              </a:ext>
            </a:extLst>
          </p:cNvPr>
          <p:cNvSpPr txBox="1">
            <a:spLocks/>
          </p:cNvSpPr>
          <p:nvPr/>
        </p:nvSpPr>
        <p:spPr>
          <a:xfrm>
            <a:off x="8214884" y="4192284"/>
            <a:ext cx="1591379" cy="1219944"/>
          </a:xfrm>
          <a:prstGeom prst="rect">
            <a:avLst/>
          </a:prstGeom>
        </p:spPr>
        <p:txBody>
          <a:bodyPr vert="horz" lIns="0" tIns="45720" rIns="0" bIns="45720" rtlCol="0">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sz="1400" dirty="0">
                <a:solidFill>
                  <a:schemeClr val="tx2"/>
                </a:solidFill>
              </a:rPr>
              <a:t>melville-moby_dick.txt</a:t>
            </a:r>
          </a:p>
          <a:p>
            <a:pPr indent="-182880">
              <a:spcBef>
                <a:spcPts val="600"/>
              </a:spcBef>
            </a:pPr>
            <a:r>
              <a:rPr lang="en-US" sz="1400" dirty="0">
                <a:solidFill>
                  <a:schemeClr val="tx2"/>
                </a:solidFill>
              </a:rPr>
              <a:t>milton-paradise.txt</a:t>
            </a:r>
          </a:p>
          <a:p>
            <a:pPr indent="-182880">
              <a:spcBef>
                <a:spcPts val="600"/>
              </a:spcBef>
            </a:pPr>
            <a:r>
              <a:rPr lang="en-US" sz="1400" dirty="0">
                <a:solidFill>
                  <a:schemeClr val="tx2"/>
                </a:solidFill>
              </a:rPr>
              <a:t>shakespeare-caesar.txt</a:t>
            </a:r>
          </a:p>
        </p:txBody>
      </p:sp>
      <p:sp>
        <p:nvSpPr>
          <p:cNvPr id="24" name="Content Placeholder 2">
            <a:extLst>
              <a:ext uri="{FF2B5EF4-FFF2-40B4-BE49-F238E27FC236}">
                <a16:creationId xmlns:a16="http://schemas.microsoft.com/office/drawing/2014/main" id="{687BB065-CF31-343C-373D-393CF66C3249}"/>
              </a:ext>
            </a:extLst>
          </p:cNvPr>
          <p:cNvSpPr txBox="1">
            <a:spLocks/>
          </p:cNvSpPr>
          <p:nvPr/>
        </p:nvSpPr>
        <p:spPr>
          <a:xfrm>
            <a:off x="3036816"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2</a:t>
            </a:r>
          </a:p>
          <a:p>
            <a:pPr marL="0" indent="0" algn="ctr">
              <a:buNone/>
            </a:pPr>
            <a:endParaRPr lang="en-US" b="1" dirty="0">
              <a:solidFill>
                <a:schemeClr val="tx2"/>
              </a:solidFill>
            </a:endParaRPr>
          </a:p>
        </p:txBody>
      </p:sp>
      <p:sp>
        <p:nvSpPr>
          <p:cNvPr id="25" name="Rectangle 24">
            <a:extLst>
              <a:ext uri="{FF2B5EF4-FFF2-40B4-BE49-F238E27FC236}">
                <a16:creationId xmlns:a16="http://schemas.microsoft.com/office/drawing/2014/main" id="{BB92CD22-3E0D-E00F-60C3-B395B1A96340}"/>
              </a:ext>
            </a:extLst>
          </p:cNvPr>
          <p:cNvSpPr/>
          <p:nvPr/>
        </p:nvSpPr>
        <p:spPr>
          <a:xfrm>
            <a:off x="4773649"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Content Placeholder 2">
            <a:extLst>
              <a:ext uri="{FF2B5EF4-FFF2-40B4-BE49-F238E27FC236}">
                <a16:creationId xmlns:a16="http://schemas.microsoft.com/office/drawing/2014/main" id="{08E9B98B-651D-8F84-32FD-751128C04A77}"/>
              </a:ext>
            </a:extLst>
          </p:cNvPr>
          <p:cNvSpPr txBox="1">
            <a:spLocks/>
          </p:cNvSpPr>
          <p:nvPr/>
        </p:nvSpPr>
        <p:spPr>
          <a:xfrm>
            <a:off x="4773649"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3</a:t>
            </a:r>
          </a:p>
          <a:p>
            <a:pPr marL="0" indent="0" algn="ctr">
              <a:buNone/>
            </a:pPr>
            <a:endParaRPr lang="en-US" b="1" dirty="0">
              <a:solidFill>
                <a:schemeClr val="tx2"/>
              </a:solidFill>
            </a:endParaRPr>
          </a:p>
        </p:txBody>
      </p:sp>
      <p:sp>
        <p:nvSpPr>
          <p:cNvPr id="27" name="Rectangle 26">
            <a:extLst>
              <a:ext uri="{FF2B5EF4-FFF2-40B4-BE49-F238E27FC236}">
                <a16:creationId xmlns:a16="http://schemas.microsoft.com/office/drawing/2014/main" id="{F5BCAE69-1CAE-7131-1B56-1B4121DD1A92}"/>
              </a:ext>
            </a:extLst>
          </p:cNvPr>
          <p:cNvSpPr/>
          <p:nvPr/>
        </p:nvSpPr>
        <p:spPr>
          <a:xfrm>
            <a:off x="6503792"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Content Placeholder 2">
            <a:extLst>
              <a:ext uri="{FF2B5EF4-FFF2-40B4-BE49-F238E27FC236}">
                <a16:creationId xmlns:a16="http://schemas.microsoft.com/office/drawing/2014/main" id="{3B8845DC-4515-2104-4DF0-89DE31368181}"/>
              </a:ext>
            </a:extLst>
          </p:cNvPr>
          <p:cNvSpPr txBox="1">
            <a:spLocks/>
          </p:cNvSpPr>
          <p:nvPr/>
        </p:nvSpPr>
        <p:spPr>
          <a:xfrm>
            <a:off x="6503792"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4</a:t>
            </a:r>
          </a:p>
          <a:p>
            <a:pPr marL="0" indent="0" algn="ctr">
              <a:buNone/>
            </a:pPr>
            <a:endParaRPr lang="en-US" b="1" dirty="0">
              <a:solidFill>
                <a:schemeClr val="tx2"/>
              </a:solidFill>
            </a:endParaRPr>
          </a:p>
        </p:txBody>
      </p:sp>
      <p:sp>
        <p:nvSpPr>
          <p:cNvPr id="29" name="Content Placeholder 2">
            <a:extLst>
              <a:ext uri="{FF2B5EF4-FFF2-40B4-BE49-F238E27FC236}">
                <a16:creationId xmlns:a16="http://schemas.microsoft.com/office/drawing/2014/main" id="{78896745-4457-10F0-C0E4-49D31149EBE8}"/>
              </a:ext>
            </a:extLst>
          </p:cNvPr>
          <p:cNvSpPr txBox="1">
            <a:spLocks/>
          </p:cNvSpPr>
          <p:nvPr/>
        </p:nvSpPr>
        <p:spPr>
          <a:xfrm>
            <a:off x="8233935"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5</a:t>
            </a:r>
          </a:p>
          <a:p>
            <a:pPr marL="0" indent="0" algn="ctr">
              <a:buNone/>
            </a:pPr>
            <a:endParaRPr lang="en-US" b="1" dirty="0">
              <a:solidFill>
                <a:schemeClr val="tx2"/>
              </a:solidFill>
            </a:endParaRPr>
          </a:p>
        </p:txBody>
      </p:sp>
      <p:sp>
        <p:nvSpPr>
          <p:cNvPr id="30" name="Rectangle 29">
            <a:extLst>
              <a:ext uri="{FF2B5EF4-FFF2-40B4-BE49-F238E27FC236}">
                <a16:creationId xmlns:a16="http://schemas.microsoft.com/office/drawing/2014/main" id="{20205241-70DA-6401-1A80-EC7A85A995E7}"/>
              </a:ext>
            </a:extLst>
          </p:cNvPr>
          <p:cNvSpPr/>
          <p:nvPr/>
        </p:nvSpPr>
        <p:spPr>
          <a:xfrm>
            <a:off x="9964078"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AB08F3B-E3CE-FB84-6402-BC4E647A5D85}"/>
              </a:ext>
            </a:extLst>
          </p:cNvPr>
          <p:cNvSpPr/>
          <p:nvPr/>
        </p:nvSpPr>
        <p:spPr>
          <a:xfrm>
            <a:off x="9964075"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Content Placeholder 2">
            <a:extLst>
              <a:ext uri="{FF2B5EF4-FFF2-40B4-BE49-F238E27FC236}">
                <a16:creationId xmlns:a16="http://schemas.microsoft.com/office/drawing/2014/main" id="{22F22DCD-3B3E-73B7-C43C-75D862D0C8A7}"/>
              </a:ext>
            </a:extLst>
          </p:cNvPr>
          <p:cNvSpPr txBox="1">
            <a:spLocks/>
          </p:cNvSpPr>
          <p:nvPr/>
        </p:nvSpPr>
        <p:spPr>
          <a:xfrm>
            <a:off x="9945025" y="4192284"/>
            <a:ext cx="1591379" cy="1219944"/>
          </a:xfrm>
          <a:prstGeom prst="rect">
            <a:avLst/>
          </a:prstGeom>
        </p:spPr>
        <p:txBody>
          <a:bodyPr vert="horz" lIns="0" tIns="45720" rIns="0" bIns="45720" rtlCol="0">
            <a:normAutofit fontScale="70000" lnSpcReduction="20000"/>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dirty="0">
                <a:solidFill>
                  <a:schemeClr val="tx2"/>
                </a:solidFill>
              </a:rPr>
              <a:t>austen-sense.txt</a:t>
            </a:r>
          </a:p>
          <a:p>
            <a:pPr indent="-182880">
              <a:spcBef>
                <a:spcPts val="600"/>
              </a:spcBef>
            </a:pPr>
            <a:r>
              <a:rPr lang="en-US" dirty="0">
                <a:solidFill>
                  <a:schemeClr val="tx2"/>
                </a:solidFill>
              </a:rPr>
              <a:t>edgeworth-parents.txt</a:t>
            </a:r>
          </a:p>
          <a:p>
            <a:pPr indent="-182880">
              <a:spcBef>
                <a:spcPts val="600"/>
              </a:spcBef>
            </a:pPr>
            <a:r>
              <a:rPr lang="en-US" dirty="0">
                <a:solidFill>
                  <a:schemeClr val="tx2"/>
                </a:solidFill>
              </a:rPr>
              <a:t>whitman-leaves.txt</a:t>
            </a:r>
          </a:p>
        </p:txBody>
      </p:sp>
      <p:sp>
        <p:nvSpPr>
          <p:cNvPr id="33" name="Content Placeholder 2">
            <a:extLst>
              <a:ext uri="{FF2B5EF4-FFF2-40B4-BE49-F238E27FC236}">
                <a16:creationId xmlns:a16="http://schemas.microsoft.com/office/drawing/2014/main" id="{3E10B35C-7449-0653-6090-A6EFC830AD74}"/>
              </a:ext>
            </a:extLst>
          </p:cNvPr>
          <p:cNvSpPr txBox="1">
            <a:spLocks/>
          </p:cNvSpPr>
          <p:nvPr/>
        </p:nvSpPr>
        <p:spPr>
          <a:xfrm>
            <a:off x="9964076"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6</a:t>
            </a:r>
          </a:p>
          <a:p>
            <a:pPr marL="0" indent="0" algn="ctr">
              <a:buNone/>
            </a:pPr>
            <a:endParaRPr lang="en-US" b="1" dirty="0">
              <a:solidFill>
                <a:schemeClr val="tx2"/>
              </a:solidFill>
            </a:endParaRPr>
          </a:p>
        </p:txBody>
      </p:sp>
      <p:sp>
        <p:nvSpPr>
          <p:cNvPr id="34" name="Content Placeholder 2">
            <a:extLst>
              <a:ext uri="{FF2B5EF4-FFF2-40B4-BE49-F238E27FC236}">
                <a16:creationId xmlns:a16="http://schemas.microsoft.com/office/drawing/2014/main" id="{7F0A5E87-B5F6-B8E5-2512-8CDDD02478A1}"/>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35" name="Content Placeholder 2">
            <a:extLst>
              <a:ext uri="{FF2B5EF4-FFF2-40B4-BE49-F238E27FC236}">
                <a16:creationId xmlns:a16="http://schemas.microsoft.com/office/drawing/2014/main" id="{9147E193-841F-9A8E-216F-BF236F796436}"/>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37" name="Straight Connector 36">
            <a:extLst>
              <a:ext uri="{FF2B5EF4-FFF2-40B4-BE49-F238E27FC236}">
                <a16:creationId xmlns:a16="http://schemas.microsoft.com/office/drawing/2014/main" id="{40CA94F7-E019-5502-E82A-9635E61F54D0}"/>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5408BB-54A0-566B-9BD7-2F29805598FC}"/>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4D8E49-023C-C42A-A753-C353431B176E}"/>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F0982C9-F082-3B75-7EA8-9B2201E02A65}"/>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B344CB7-AB2E-4F24-0CD4-663B0A0EB7A8}"/>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F6D3ABE-2461-8BCB-4AF3-9BA6E1E37994}"/>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4" name="Content Placeholder 2">
            <a:extLst>
              <a:ext uri="{FF2B5EF4-FFF2-40B4-BE49-F238E27FC236}">
                <a16:creationId xmlns:a16="http://schemas.microsoft.com/office/drawing/2014/main" id="{F3BD9CDF-D662-9E0B-1F54-3545A3F1B1D3}"/>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0.78</a:t>
            </a:r>
            <a:endParaRPr lang="en-US" dirty="0">
              <a:solidFill>
                <a:schemeClr val="tx2"/>
              </a:solidFill>
            </a:endParaRPr>
          </a:p>
        </p:txBody>
      </p:sp>
      <p:sp>
        <p:nvSpPr>
          <p:cNvPr id="45" name="Content Placeholder 2">
            <a:extLst>
              <a:ext uri="{FF2B5EF4-FFF2-40B4-BE49-F238E27FC236}">
                <a16:creationId xmlns:a16="http://schemas.microsoft.com/office/drawing/2014/main" id="{643FDB85-F0FD-BEFA-2C62-7EF0B436BD00}"/>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46" name="Content Placeholder 2">
            <a:extLst>
              <a:ext uri="{FF2B5EF4-FFF2-40B4-BE49-F238E27FC236}">
                <a16:creationId xmlns:a16="http://schemas.microsoft.com/office/drawing/2014/main" id="{B6EBC85C-226A-94C0-B95A-DF253C573B59}"/>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endParaRPr lang="en-US" dirty="0">
              <a:solidFill>
                <a:schemeClr val="tx2"/>
              </a:solidFill>
            </a:endParaRPr>
          </a:p>
        </p:txBody>
      </p:sp>
      <p:sp>
        <p:nvSpPr>
          <p:cNvPr id="47" name="Content Placeholder 2">
            <a:extLst>
              <a:ext uri="{FF2B5EF4-FFF2-40B4-BE49-F238E27FC236}">
                <a16:creationId xmlns:a16="http://schemas.microsoft.com/office/drawing/2014/main" id="{0A0775BC-71A5-A02D-EAF6-925F9FE8CFB1}"/>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48" name="Content Placeholder 2">
            <a:extLst>
              <a:ext uri="{FF2B5EF4-FFF2-40B4-BE49-F238E27FC236}">
                <a16:creationId xmlns:a16="http://schemas.microsoft.com/office/drawing/2014/main" id="{EA193CD9-6280-393C-8E3C-EB8B13931C31}"/>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0.78</a:t>
            </a:r>
            <a:endParaRPr lang="en-US" dirty="0">
              <a:solidFill>
                <a:schemeClr val="tx2"/>
              </a:solidFill>
            </a:endParaRPr>
          </a:p>
        </p:txBody>
      </p:sp>
      <p:sp>
        <p:nvSpPr>
          <p:cNvPr id="49" name="Content Placeholder 2">
            <a:extLst>
              <a:ext uri="{FF2B5EF4-FFF2-40B4-BE49-F238E27FC236}">
                <a16:creationId xmlns:a16="http://schemas.microsoft.com/office/drawing/2014/main" id="{B2E2BFAC-D840-BF43-B805-CDD7083D6247}"/>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50" name="Content Placeholder 2">
            <a:extLst>
              <a:ext uri="{FF2B5EF4-FFF2-40B4-BE49-F238E27FC236}">
                <a16:creationId xmlns:a16="http://schemas.microsoft.com/office/drawing/2014/main" id="{DC49DE33-6F9F-EBAE-F23F-01D4C7AF42CE}"/>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0.79</a:t>
            </a:r>
            <a:endParaRPr lang="en-US" dirty="0">
              <a:solidFill>
                <a:schemeClr val="tx2"/>
              </a:solidFill>
            </a:endParaRPr>
          </a:p>
        </p:txBody>
      </p:sp>
      <p:sp>
        <p:nvSpPr>
          <p:cNvPr id="51" name="Content Placeholder 2">
            <a:extLst>
              <a:ext uri="{FF2B5EF4-FFF2-40B4-BE49-F238E27FC236}">
                <a16:creationId xmlns:a16="http://schemas.microsoft.com/office/drawing/2014/main" id="{EB52DE0D-2EA7-1930-35E3-777BB90B3A4D}"/>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52" name="Content Placeholder 2">
            <a:extLst>
              <a:ext uri="{FF2B5EF4-FFF2-40B4-BE49-F238E27FC236}">
                <a16:creationId xmlns:a16="http://schemas.microsoft.com/office/drawing/2014/main" id="{2272AFB9-6995-6B63-154D-0FAA8B5CC33D}"/>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0.93</a:t>
            </a:r>
            <a:endParaRPr lang="en-US" dirty="0">
              <a:solidFill>
                <a:schemeClr val="tx2"/>
              </a:solidFill>
            </a:endParaRPr>
          </a:p>
        </p:txBody>
      </p:sp>
      <p:sp>
        <p:nvSpPr>
          <p:cNvPr id="53" name="Content Placeholder 2">
            <a:extLst>
              <a:ext uri="{FF2B5EF4-FFF2-40B4-BE49-F238E27FC236}">
                <a16:creationId xmlns:a16="http://schemas.microsoft.com/office/drawing/2014/main" id="{EEA6F4B9-4FE9-7D35-3B4F-A6183E07D185}"/>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54" name="Content Placeholder 2">
            <a:extLst>
              <a:ext uri="{FF2B5EF4-FFF2-40B4-BE49-F238E27FC236}">
                <a16:creationId xmlns:a16="http://schemas.microsoft.com/office/drawing/2014/main" id="{7F2F8557-7390-5B66-487E-A2497A27538B}"/>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0.76</a:t>
            </a:r>
            <a:endParaRPr lang="en-US" dirty="0">
              <a:solidFill>
                <a:schemeClr val="tx2"/>
              </a:solidFill>
            </a:endParaRPr>
          </a:p>
        </p:txBody>
      </p:sp>
      <p:sp>
        <p:nvSpPr>
          <p:cNvPr id="55" name="Content Placeholder 2">
            <a:extLst>
              <a:ext uri="{FF2B5EF4-FFF2-40B4-BE49-F238E27FC236}">
                <a16:creationId xmlns:a16="http://schemas.microsoft.com/office/drawing/2014/main" id="{68150635-DD78-DE65-FFCC-67B26D4FE0FD}"/>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0.95</a:t>
            </a:r>
          </a:p>
        </p:txBody>
      </p:sp>
    </p:spTree>
    <p:extLst>
      <p:ext uri="{BB962C8B-B14F-4D97-AF65-F5344CB8AC3E}">
        <p14:creationId xmlns:p14="http://schemas.microsoft.com/office/powerpoint/2010/main" val="3230876521"/>
      </p:ext>
    </p:extLst>
  </p:cSld>
  <p:clrMapOvr>
    <a:masterClrMapping/>
  </p:clrMapOvr>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conference presentation</Template>
  <TotalTime>4006</TotalTime>
  <Words>2966</Words>
  <Application>Microsoft Office PowerPoint</Application>
  <PresentationFormat>Widescreen</PresentationFormat>
  <Paragraphs>628</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Garamond</vt:lpstr>
      <vt:lpstr>RetrospectVTI</vt:lpstr>
      <vt:lpstr>Author Attribution  Using Stylometry</vt:lpstr>
      <vt:lpstr>Problem Overview</vt:lpstr>
      <vt:lpstr>Motivation &amp; Goals</vt:lpstr>
      <vt:lpstr>Dataset Description</vt:lpstr>
      <vt:lpstr>Approach Overview</vt:lpstr>
      <vt:lpstr>Tools &amp; Techniques</vt:lpstr>
      <vt:lpstr>Experiments &amp; Analysis</vt:lpstr>
      <vt:lpstr>Results</vt:lpstr>
      <vt:lpstr>Accuracy</vt:lpstr>
      <vt:lpstr>Precision</vt:lpstr>
      <vt:lpstr>Recall</vt:lpstr>
      <vt:lpstr>F1-Score</vt:lpstr>
      <vt:lpstr>Confusion Matrices</vt:lpstr>
      <vt:lpstr>Confusion Matrices</vt:lpstr>
      <vt:lpstr>Confusion Matrices</vt:lpstr>
      <vt:lpstr>Comparing Predictions to Ground Truth</vt:lpstr>
      <vt:lpstr>Challenges &amp; Lessons Learned</vt:lpstr>
      <vt:lpstr>Conclusion &amp;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Destiny Hillis</dc:creator>
  <cp:lastModifiedBy>Destiny Hillis</cp:lastModifiedBy>
  <cp:revision>12</cp:revision>
  <dcterms:created xsi:type="dcterms:W3CDTF">2025-04-19T05:01:44Z</dcterms:created>
  <dcterms:modified xsi:type="dcterms:W3CDTF">2025-05-04T03:16:25Z</dcterms:modified>
</cp:coreProperties>
</file>